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8" r:id="rId3"/>
    <p:sldId id="257" r:id="rId4"/>
    <p:sldId id="266" r:id="rId5"/>
    <p:sldId id="264" r:id="rId6"/>
    <p:sldId id="265" r:id="rId7"/>
    <p:sldId id="267" r:id="rId8"/>
    <p:sldId id="259" r:id="rId9"/>
    <p:sldId id="260" r:id="rId10"/>
    <p:sldId id="261" r:id="rId11"/>
    <p:sldId id="262" r:id="rId12"/>
    <p:sldId id="263" r:id="rId13"/>
    <p:sldId id="276" r:id="rId14"/>
    <p:sldId id="268" r:id="rId15"/>
    <p:sldId id="269" r:id="rId16"/>
    <p:sldId id="270" r:id="rId17"/>
    <p:sldId id="271" r:id="rId18"/>
    <p:sldId id="272" r:id="rId19"/>
    <p:sldId id="273" r:id="rId20"/>
    <p:sldId id="274" r:id="rId21"/>
    <p:sldId id="277" r:id="rId22"/>
    <p:sldId id="275" r:id="rId23"/>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39" autoAdjust="0"/>
  </p:normalViewPr>
  <p:slideViewPr>
    <p:cSldViewPr>
      <p:cViewPr varScale="1">
        <p:scale>
          <a:sx n="67" d="100"/>
          <a:sy n="67" d="100"/>
        </p:scale>
        <p:origin x="120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p:cNvSpPr txBox="1">
            <a:spLocks noGrp="1"/>
          </p:cNvSpPr>
          <p:nvPr>
            <p:ph type="hdr" sz="quarter"/>
          </p:nvPr>
        </p:nvSpPr>
        <p:spPr>
          <a:xfrm>
            <a:off x="0" y="0"/>
            <a:ext cx="2949994" cy="496006"/>
          </a:xfrm>
          <a:prstGeom prst="rect">
            <a:avLst/>
          </a:prstGeom>
          <a:noFill/>
          <a:ln>
            <a:noFill/>
          </a:ln>
        </p:spPr>
        <p:txBody>
          <a:bodyPr vert="horz" wrap="none" lIns="82467" tIns="41234" rIns="82467" bIns="41234" compatLnSpc="0"/>
          <a:lstStyle/>
          <a:p>
            <a:pPr hangingPunct="0">
              <a:defRPr sz="1400"/>
            </a:pPr>
            <a:endParaRPr lang="de-DE" sz="1300">
              <a:latin typeface="Arial" pitchFamily="18"/>
              <a:ea typeface="Arial Unicode MS" pitchFamily="2"/>
              <a:cs typeface="Mangal" pitchFamily="2"/>
            </a:endParaRPr>
          </a:p>
        </p:txBody>
      </p:sp>
      <p:sp>
        <p:nvSpPr>
          <p:cNvPr id="3" name="Datumsplatzhalter 2"/>
          <p:cNvSpPr txBox="1">
            <a:spLocks noGrp="1"/>
          </p:cNvSpPr>
          <p:nvPr>
            <p:ph type="dt" sz="quarter" idx="1"/>
          </p:nvPr>
        </p:nvSpPr>
        <p:spPr>
          <a:xfrm>
            <a:off x="3847649" y="0"/>
            <a:ext cx="2949994" cy="496006"/>
          </a:xfrm>
          <a:prstGeom prst="rect">
            <a:avLst/>
          </a:prstGeom>
          <a:noFill/>
          <a:ln>
            <a:noFill/>
          </a:ln>
        </p:spPr>
        <p:txBody>
          <a:bodyPr vert="horz" wrap="none" lIns="82467" tIns="41234" rIns="82467" bIns="41234" compatLnSpc="0"/>
          <a:lstStyle/>
          <a:p>
            <a:pPr algn="r" hangingPunct="0">
              <a:defRPr sz="1400"/>
            </a:pPr>
            <a:endParaRPr lang="de-DE" sz="1300">
              <a:latin typeface="Arial" pitchFamily="18"/>
              <a:ea typeface="Arial Unicode MS" pitchFamily="2"/>
              <a:cs typeface="Mangal" pitchFamily="2"/>
            </a:endParaRPr>
          </a:p>
        </p:txBody>
      </p:sp>
      <p:sp>
        <p:nvSpPr>
          <p:cNvPr id="4" name="Fußzeilenplatzhalter 3"/>
          <p:cNvSpPr txBox="1">
            <a:spLocks noGrp="1"/>
          </p:cNvSpPr>
          <p:nvPr>
            <p:ph type="ftr" sz="quarter" idx="2"/>
          </p:nvPr>
        </p:nvSpPr>
        <p:spPr>
          <a:xfrm>
            <a:off x="0" y="9430471"/>
            <a:ext cx="2949994" cy="496006"/>
          </a:xfrm>
          <a:prstGeom prst="rect">
            <a:avLst/>
          </a:prstGeom>
          <a:noFill/>
          <a:ln>
            <a:noFill/>
          </a:ln>
        </p:spPr>
        <p:txBody>
          <a:bodyPr vert="horz" wrap="none" lIns="82467" tIns="41234" rIns="82467" bIns="41234" anchor="b" compatLnSpc="0"/>
          <a:lstStyle/>
          <a:p>
            <a:pPr hangingPunct="0">
              <a:defRPr sz="1400"/>
            </a:pPr>
            <a:endParaRPr lang="de-DE" sz="1300">
              <a:latin typeface="Arial" pitchFamily="18"/>
              <a:ea typeface="Arial Unicode MS" pitchFamily="2"/>
              <a:cs typeface="Mangal" pitchFamily="2"/>
            </a:endParaRPr>
          </a:p>
        </p:txBody>
      </p:sp>
      <p:sp>
        <p:nvSpPr>
          <p:cNvPr id="5" name="Foliennummernplatzhalter 4"/>
          <p:cNvSpPr txBox="1">
            <a:spLocks noGrp="1"/>
          </p:cNvSpPr>
          <p:nvPr>
            <p:ph type="sldNum" sz="quarter" idx="3"/>
          </p:nvPr>
        </p:nvSpPr>
        <p:spPr>
          <a:xfrm>
            <a:off x="3847649" y="9430471"/>
            <a:ext cx="2949994" cy="496006"/>
          </a:xfrm>
          <a:prstGeom prst="rect">
            <a:avLst/>
          </a:prstGeom>
          <a:noFill/>
          <a:ln>
            <a:noFill/>
          </a:ln>
        </p:spPr>
        <p:txBody>
          <a:bodyPr vert="horz" wrap="none" lIns="82467" tIns="41234" rIns="82467" bIns="41234" anchor="b" compatLnSpc="0"/>
          <a:lstStyle/>
          <a:p>
            <a:pPr algn="r" hangingPunct="0">
              <a:defRPr sz="1400"/>
            </a:pPr>
            <a:fld id="{456C3196-6DB3-4453-882E-DD146488533E}" type="slidenum">
              <a:pPr algn="r" hangingPunct="0">
                <a:defRPr sz="1400"/>
              </a:pPr>
              <a:t>‹Nr.›</a:t>
            </a:fld>
            <a:endParaRPr lang="de-DE" sz="1300">
              <a:latin typeface="Arial" pitchFamily="18"/>
              <a:ea typeface="Arial Unicode MS" pitchFamily="2"/>
              <a:cs typeface="Mangal" pitchFamily="2"/>
            </a:endParaRPr>
          </a:p>
        </p:txBody>
      </p:sp>
    </p:spTree>
    <p:extLst>
      <p:ext uri="{BB962C8B-B14F-4D97-AF65-F5344CB8AC3E}">
        <p14:creationId xmlns:p14="http://schemas.microsoft.com/office/powerpoint/2010/main" val="498437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a:xfrm>
            <a:off x="917575" y="754063"/>
            <a:ext cx="4962525" cy="3722687"/>
          </a:xfrm>
          <a:prstGeom prst="rect">
            <a:avLst/>
          </a:prstGeom>
          <a:noFill/>
          <a:ln>
            <a:noFill/>
            <a:prstDash val="solid"/>
          </a:ln>
        </p:spPr>
      </p:sp>
      <p:sp>
        <p:nvSpPr>
          <p:cNvPr id="3" name="Notizenplatzhalter 2"/>
          <p:cNvSpPr txBox="1">
            <a:spLocks noGrp="1"/>
          </p:cNvSpPr>
          <p:nvPr>
            <p:ph type="body" sz="quarter" idx="3"/>
          </p:nvPr>
        </p:nvSpPr>
        <p:spPr>
          <a:xfrm>
            <a:off x="679797" y="4715068"/>
            <a:ext cx="5438050" cy="4466731"/>
          </a:xfrm>
          <a:prstGeom prst="rect">
            <a:avLst/>
          </a:prstGeom>
          <a:noFill/>
          <a:ln>
            <a:noFill/>
          </a:ln>
        </p:spPr>
        <p:txBody>
          <a:bodyPr lIns="0" tIns="0" rIns="0" bIns="0"/>
          <a:lstStyle/>
          <a:p>
            <a:endParaRPr lang="de-DE"/>
          </a:p>
        </p:txBody>
      </p:sp>
      <p:sp>
        <p:nvSpPr>
          <p:cNvPr id="4" name="Kopfzeilenplatzhalter 3"/>
          <p:cNvSpPr txBox="1">
            <a:spLocks noGrp="1"/>
          </p:cNvSpPr>
          <p:nvPr>
            <p:ph type="hdr" sz="quarter"/>
          </p:nvPr>
        </p:nvSpPr>
        <p:spPr>
          <a:xfrm>
            <a:off x="0" y="0"/>
            <a:ext cx="2949994" cy="496006"/>
          </a:xfrm>
          <a:prstGeom prst="rect">
            <a:avLst/>
          </a:prstGeom>
          <a:noFill/>
          <a:ln>
            <a:noFill/>
          </a:ln>
        </p:spPr>
        <p:txBody>
          <a:bodyPr lIns="0" tIns="0" rIns="0" bIns="0"/>
          <a:lstStyle>
            <a:lvl1pPr lvl="0" rtl="0" hangingPunct="0">
              <a:buNone/>
              <a:tabLst/>
              <a:defRPr lang="de-DE" sz="1300" kern="1200">
                <a:latin typeface="Times New Roman" pitchFamily="18"/>
                <a:ea typeface="Arial Unicode MS" pitchFamily="2"/>
                <a:cs typeface="Tahoma" pitchFamily="2"/>
              </a:defRPr>
            </a:lvl1pPr>
          </a:lstStyle>
          <a:p>
            <a:pPr lvl="0"/>
            <a:endParaRPr lang="de-DE"/>
          </a:p>
        </p:txBody>
      </p:sp>
      <p:sp>
        <p:nvSpPr>
          <p:cNvPr id="5" name="Datumsplatzhalter 4"/>
          <p:cNvSpPr txBox="1">
            <a:spLocks noGrp="1"/>
          </p:cNvSpPr>
          <p:nvPr>
            <p:ph type="dt" idx="1"/>
          </p:nvPr>
        </p:nvSpPr>
        <p:spPr>
          <a:xfrm>
            <a:off x="3847649" y="0"/>
            <a:ext cx="2949994" cy="496006"/>
          </a:xfrm>
          <a:prstGeom prst="rect">
            <a:avLst/>
          </a:prstGeom>
          <a:noFill/>
          <a:ln>
            <a:noFill/>
          </a:ln>
        </p:spPr>
        <p:txBody>
          <a:bodyPr lIns="0" tIns="0" rIns="0" bIns="0"/>
          <a:lstStyle>
            <a:lvl1pPr lvl="0" algn="r" rtl="0" hangingPunct="0">
              <a:buNone/>
              <a:tabLst/>
              <a:defRPr lang="de-DE" sz="1300" kern="1200">
                <a:latin typeface="Times New Roman" pitchFamily="18"/>
                <a:ea typeface="Arial Unicode MS" pitchFamily="2"/>
                <a:cs typeface="Tahoma" pitchFamily="2"/>
              </a:defRPr>
            </a:lvl1pPr>
          </a:lstStyle>
          <a:p>
            <a:pPr lvl="0"/>
            <a:endParaRPr lang="de-DE"/>
          </a:p>
        </p:txBody>
      </p:sp>
      <p:sp>
        <p:nvSpPr>
          <p:cNvPr id="6" name="Fußzeilenplatzhalter 5"/>
          <p:cNvSpPr txBox="1">
            <a:spLocks noGrp="1"/>
          </p:cNvSpPr>
          <p:nvPr>
            <p:ph type="ftr" sz="quarter" idx="4"/>
          </p:nvPr>
        </p:nvSpPr>
        <p:spPr>
          <a:xfrm>
            <a:off x="0" y="9430471"/>
            <a:ext cx="2949994" cy="496006"/>
          </a:xfrm>
          <a:prstGeom prst="rect">
            <a:avLst/>
          </a:prstGeom>
          <a:noFill/>
          <a:ln>
            <a:noFill/>
          </a:ln>
        </p:spPr>
        <p:txBody>
          <a:bodyPr lIns="0" tIns="0" rIns="0" bIns="0" anchor="b"/>
          <a:lstStyle>
            <a:lvl1pPr lvl="0" rtl="0" hangingPunct="0">
              <a:buNone/>
              <a:tabLst/>
              <a:defRPr lang="de-DE" sz="1300" kern="1200">
                <a:latin typeface="Times New Roman" pitchFamily="18"/>
                <a:ea typeface="Arial Unicode MS" pitchFamily="2"/>
                <a:cs typeface="Tahoma" pitchFamily="2"/>
              </a:defRPr>
            </a:lvl1pPr>
          </a:lstStyle>
          <a:p>
            <a:pPr lvl="0"/>
            <a:endParaRPr lang="de-DE"/>
          </a:p>
        </p:txBody>
      </p:sp>
      <p:sp>
        <p:nvSpPr>
          <p:cNvPr id="7" name="Foliennummernplatzhalter 6"/>
          <p:cNvSpPr txBox="1">
            <a:spLocks noGrp="1"/>
          </p:cNvSpPr>
          <p:nvPr>
            <p:ph type="sldNum" sz="quarter" idx="5"/>
          </p:nvPr>
        </p:nvSpPr>
        <p:spPr>
          <a:xfrm>
            <a:off x="3847649" y="9430471"/>
            <a:ext cx="2949994" cy="496006"/>
          </a:xfrm>
          <a:prstGeom prst="rect">
            <a:avLst/>
          </a:prstGeom>
          <a:noFill/>
          <a:ln>
            <a:noFill/>
          </a:ln>
        </p:spPr>
        <p:txBody>
          <a:bodyPr lIns="0" tIns="0" rIns="0" bIns="0" anchor="b"/>
          <a:lstStyle>
            <a:lvl1pPr lvl="0" algn="r" rtl="0" hangingPunct="0">
              <a:buNone/>
              <a:tabLst/>
              <a:defRPr lang="de-DE" sz="1300" kern="1200">
                <a:latin typeface="Times New Roman" pitchFamily="18"/>
                <a:ea typeface="Arial Unicode MS" pitchFamily="2"/>
                <a:cs typeface="Tahoma" pitchFamily="2"/>
              </a:defRPr>
            </a:lvl1pPr>
          </a:lstStyle>
          <a:p>
            <a:pPr lvl="0"/>
            <a:fld id="{72BB5C1A-16AE-4F49-A3EE-6430C6599225}" type="slidenum">
              <a:t>‹Nr.›</a:t>
            </a:fld>
            <a:endParaRPr lang="de-DE"/>
          </a:p>
        </p:txBody>
      </p:sp>
    </p:spTree>
    <p:extLst>
      <p:ext uri="{BB962C8B-B14F-4D97-AF65-F5344CB8AC3E}">
        <p14:creationId xmlns:p14="http://schemas.microsoft.com/office/powerpoint/2010/main" val="3981917574"/>
      </p:ext>
    </p:extLst>
  </p:cSld>
  <p:clrMap bg1="lt1" tx1="dk1" bg2="lt2" tx2="dk2" accent1="accent1" accent2="accent2" accent3="accent3" accent4="accent4" accent5="accent5" accent6="accent6" hlink="hlink" folHlink="folHlink"/>
  <p:notesStyle>
    <a:lvl1pPr marL="216000" marR="0" indent="-216000" rtl="0" hangingPunct="0">
      <a:tabLst/>
      <a:defRPr lang="de-DE" sz="2000" b="0" i="0" u="none" strike="noStrike" kern="1200">
        <a:ln>
          <a:noFill/>
        </a:ln>
        <a:latin typeface="Arial" pitchFamily="18"/>
        <a:ea typeface="Arial Unicode MS"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8"/>
            <a:ext cx="5438050" cy="4383172"/>
          </a:xfrm>
        </p:spPr>
        <p:txBody>
          <a:bodyPr/>
          <a:lstStyle/>
          <a:p>
            <a:endParaRPr lang="de-DE"/>
          </a:p>
        </p:txBody>
      </p:sp>
    </p:spTree>
    <p:extLst>
      <p:ext uri="{BB962C8B-B14F-4D97-AF65-F5344CB8AC3E}">
        <p14:creationId xmlns:p14="http://schemas.microsoft.com/office/powerpoint/2010/main" val="124217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48715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310936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67688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333720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349501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66512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882841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823459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2899225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274777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557680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732674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2349492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281749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71532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93494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82999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385833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13001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212159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917575" y="754063"/>
            <a:ext cx="4960938" cy="3722687"/>
          </a:xfrm>
          <a:solidFill>
            <a:srgbClr val="4F81BD"/>
          </a:solidFill>
          <a:ln w="25560">
            <a:solidFill>
              <a:srgbClr val="385D8A"/>
            </a:solidFill>
            <a:prstDash val="solid"/>
          </a:ln>
        </p:spPr>
      </p:sp>
      <p:sp>
        <p:nvSpPr>
          <p:cNvPr id="3" name="Notizenplatzhalter 2"/>
          <p:cNvSpPr txBox="1">
            <a:spLocks noGrp="1"/>
          </p:cNvSpPr>
          <p:nvPr>
            <p:ph type="body" sz="quarter" idx="1"/>
          </p:nvPr>
        </p:nvSpPr>
        <p:spPr>
          <a:xfrm>
            <a:off x="679797" y="4715069"/>
            <a:ext cx="5438050" cy="4467065"/>
          </a:xfrm>
        </p:spPr>
        <p:txBody>
          <a:bodyPr/>
          <a:lstStyle/>
          <a:p>
            <a:endParaRPr lang="de-DE"/>
          </a:p>
        </p:txBody>
      </p:sp>
    </p:spTree>
    <p:extLst>
      <p:ext uri="{BB962C8B-B14F-4D97-AF65-F5344CB8AC3E}">
        <p14:creationId xmlns:p14="http://schemas.microsoft.com/office/powerpoint/2010/main" val="155378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685799" y="2130480"/>
            <a:ext cx="7772400" cy="1469880"/>
          </a:xfrm>
        </p:spPr>
        <p:txBody>
          <a:bodyPr/>
          <a:lstStyle>
            <a:lvl1pPr>
              <a:defRPr/>
            </a:lvl1pPr>
          </a:lstStyle>
          <a:p>
            <a:pPr lvl="0"/>
            <a:r>
              <a:rPr lang="de-DE"/>
              <a:t>Titelmasterformat durch Klicken bearbeiten</a:t>
            </a:r>
          </a:p>
        </p:txBody>
      </p:sp>
      <p:sp>
        <p:nvSpPr>
          <p:cNvPr id="3" name="Untertitel 2"/>
          <p:cNvSpPr txBox="1">
            <a:spLocks noGrp="1"/>
          </p:cNvSpPr>
          <p:nvPr>
            <p:ph type="subTitle" idx="1"/>
          </p:nvPr>
        </p:nvSpPr>
        <p:spPr>
          <a:xfrm>
            <a:off x="1371599" y="3886200"/>
            <a:ext cx="6400799" cy="1752479"/>
          </a:xfrm>
        </p:spPr>
        <p:txBody>
          <a:bodyPr anchorCtr="1"/>
          <a:lstStyle>
            <a:lvl1pPr marL="0" indent="0" algn="ctr">
              <a:buNone/>
              <a:defRPr>
                <a:ln>
                  <a:noFill/>
                </a:ln>
                <a:solidFill>
                  <a:srgbClr val="898989"/>
                </a:solidFill>
                <a:latin typeface="Calibri" pitchFamily="18"/>
                <a:ea typeface="Arial Unicode MS" pitchFamily="2"/>
                <a:cs typeface="Mangal" pitchFamily="2"/>
              </a:defRPr>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pPr lvl="0"/>
            <a:fld id="{15809AED-E715-4605-A865-77E97B2F933D}" type="datetime1">
              <a:rPr lang="de-DE"/>
              <a:pPr lvl="0"/>
              <a:t>10.01.2018</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49B6EA67-C2A3-46FF-B671-0B8FA4A3CA9E}" type="slidenum">
              <a:t>‹Nr.›</a:t>
            </a:fld>
            <a:endParaRPr lang="de-DE"/>
          </a:p>
        </p:txBody>
      </p:sp>
    </p:spTree>
    <p:extLst>
      <p:ext uri="{BB962C8B-B14F-4D97-AF65-F5344CB8AC3E}">
        <p14:creationId xmlns:p14="http://schemas.microsoft.com/office/powerpoint/2010/main" val="1237106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6C93695C-64D3-46DD-948B-3109CE981B93}" type="datetime1">
              <a:rPr lang="de-DE"/>
              <a:pPr lvl="0"/>
              <a:t>10.01.2018</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2E6BE3E4-F37F-402D-AE3A-0F2DE640DD03}" type="slidenum">
              <a:t>‹Nr.›</a:t>
            </a:fld>
            <a:endParaRPr lang="de-DE"/>
          </a:p>
        </p:txBody>
      </p:sp>
    </p:spTree>
    <p:extLst>
      <p:ext uri="{BB962C8B-B14F-4D97-AF65-F5344CB8AC3E}">
        <p14:creationId xmlns:p14="http://schemas.microsoft.com/office/powerpoint/2010/main" val="34679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6629400" y="274680"/>
            <a:ext cx="2057400" cy="5851440"/>
          </a:xfrm>
        </p:spPr>
        <p:txBody>
          <a:bodyPr vert="eaVert"/>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a:xfrm>
            <a:off x="457200" y="274680"/>
            <a:ext cx="6019919" cy="5851440"/>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852453E3-992C-4C59-89DD-D49D86722968}" type="datetime1">
              <a:rPr lang="de-DE"/>
              <a:pPr lvl="0"/>
              <a:t>10.01.2018</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DE052C9A-1189-44A6-9E01-C7E7A26105BC}" type="slidenum">
              <a:t>‹Nr.›</a:t>
            </a:fld>
            <a:endParaRPr lang="de-DE"/>
          </a:p>
        </p:txBody>
      </p:sp>
    </p:spTree>
    <p:extLst>
      <p:ext uri="{BB962C8B-B14F-4D97-AF65-F5344CB8AC3E}">
        <p14:creationId xmlns:p14="http://schemas.microsoft.com/office/powerpoint/2010/main" val="370004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type="title" idx="4294967295"/>
          </p:nvPr>
        </p:nvSpPr>
        <p:spPr>
          <a:xfrm>
            <a:off x="457200" y="1600200"/>
            <a:ext cx="8229600" cy="4525920"/>
          </a:xfrm>
        </p:spPr>
        <p:txBody>
          <a:bodyPr anchor="t" anchorCtr="0"/>
          <a:lstStyle>
            <a:lvl1pPr marL="343080" indent="-343080" algn="l">
              <a:spcBef>
                <a:spcPts val="799"/>
              </a:spcBef>
              <a:buSzPct val="100000"/>
              <a:buFont typeface="Arial" pitchFamily="34"/>
              <a:buChar char="•"/>
              <a:defRPr sz="3200"/>
            </a:lvl1pPr>
          </a:lstStyle>
          <a:p>
            <a:pPr lvl="0"/>
            <a:r>
              <a:rPr lang="de-DE"/>
              <a:t>Textmasterformat bearbeiten</a:t>
            </a:r>
            <a:br>
              <a:rPr lang="de-DE"/>
            </a:br>
            <a:r>
              <a:rPr lang="de-DE"/>
              <a:t>Zweite Ebene</a:t>
            </a:r>
            <a:br>
              <a:rPr lang="de-DE"/>
            </a:br>
            <a:r>
              <a:rPr lang="de-DE"/>
              <a:t>Dritte Ebene</a:t>
            </a:r>
            <a:br>
              <a:rPr lang="de-DE"/>
            </a:br>
            <a:r>
              <a:rPr lang="de-DE"/>
              <a:t>Vierte Ebene</a:t>
            </a:r>
            <a:br>
              <a:rPr lang="de-DE"/>
            </a:br>
            <a:r>
              <a:rPr lang="de-DE"/>
              <a:t>Fünfte Ebene</a:t>
            </a:r>
          </a:p>
        </p:txBody>
      </p:sp>
      <p:sp>
        <p:nvSpPr>
          <p:cNvPr id="4" name="Datumsplatzhalter 3"/>
          <p:cNvSpPr txBox="1">
            <a:spLocks noGrp="1"/>
          </p:cNvSpPr>
          <p:nvPr>
            <p:ph type="dt" sz="half" idx="7"/>
          </p:nvPr>
        </p:nvSpPr>
        <p:spPr/>
        <p:txBody>
          <a:bodyPr/>
          <a:lstStyle>
            <a:lvl1pPr>
              <a:defRPr/>
            </a:lvl1pPr>
          </a:lstStyle>
          <a:p>
            <a:pPr lvl="0"/>
            <a:fld id="{E6AAD0F9-BE7B-4B98-83CE-0F6A9BFDE70F}" type="datetime1">
              <a:rPr lang="de-DE"/>
              <a:pPr lvl="0"/>
              <a:t>10.01.2018</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307F7BB6-4E36-418F-8C10-2FD36C1A4BDB}" type="slidenum">
              <a:t>‹Nr.›</a:t>
            </a:fld>
            <a:endParaRPr lang="de-DE"/>
          </a:p>
        </p:txBody>
      </p:sp>
      <p:sp>
        <p:nvSpPr>
          <p:cNvPr id="7" name="Inhaltsplatzhalter 6"/>
          <p:cNvSpPr txBox="1">
            <a:spLocks noGrp="1"/>
          </p:cNvSpPr>
          <p:nvPr>
            <p:ph idx="1"/>
          </p:nvPr>
        </p:nvSpPr>
        <p:spPr>
          <a:xfrm>
            <a:off x="457200" y="1604520"/>
            <a:ext cx="8229240" cy="4525920"/>
          </a:xfrm>
        </p:spPr>
        <p:txBody>
          <a:bodyPr lIns="0" tIns="0" rIns="0" bIns="0"/>
          <a:lstStyle>
            <a:lvl1pPr hangingPunct="0">
              <a:spcBef>
                <a:spcPts val="0"/>
              </a:spcBef>
              <a:spcAft>
                <a:spcPts val="1417"/>
              </a:spcAft>
              <a:defRPr>
                <a:ln>
                  <a:noFill/>
                </a:ln>
                <a:latin typeface="Arial" pitchFamily="18"/>
                <a:ea typeface="Arial Unicode MS" pitchFamily="2"/>
                <a:cs typeface="Mangal" pitchFamily="2"/>
              </a:defRPr>
            </a:lvl1pPr>
          </a:lstStyle>
          <a:p>
            <a:endParaRPr lang="de-DE"/>
          </a:p>
        </p:txBody>
      </p:sp>
    </p:spTree>
    <p:extLst>
      <p:ext uri="{BB962C8B-B14F-4D97-AF65-F5344CB8AC3E}">
        <p14:creationId xmlns:p14="http://schemas.microsoft.com/office/powerpoint/2010/main" val="180947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_a_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722159" y="4406759"/>
            <a:ext cx="7772400" cy="1362240"/>
          </a:xfrm>
        </p:spPr>
        <p:txBody>
          <a:bodyPr anchor="t" anchorCtr="0"/>
          <a:lstStyle>
            <a:lvl1pPr algn="l">
              <a:defRPr sz="4000" b="1"/>
            </a:lvl1pPr>
          </a:lstStyle>
          <a:p>
            <a:pPr lvl="0"/>
            <a:r>
              <a:rPr lang="de-DE"/>
              <a:t>Titelmasterformat durch Klicken bearbeiten</a:t>
            </a:r>
          </a:p>
        </p:txBody>
      </p:sp>
      <p:sp>
        <p:nvSpPr>
          <p:cNvPr id="3" name="Textplatzhalter 2"/>
          <p:cNvSpPr txBox="1">
            <a:spLocks noGrp="1"/>
          </p:cNvSpPr>
          <p:nvPr>
            <p:ph type="body" idx="1"/>
          </p:nvPr>
        </p:nvSpPr>
        <p:spPr>
          <a:xfrm>
            <a:off x="722159" y="2906640"/>
            <a:ext cx="7772400" cy="1500119"/>
          </a:xfrm>
        </p:spPr>
        <p:txBody>
          <a:bodyPr anchor="b"/>
          <a:lstStyle>
            <a:lvl1pPr marL="0" indent="0">
              <a:spcBef>
                <a:spcPts val="499"/>
              </a:spcBef>
              <a:buNone/>
              <a:defRPr sz="2000">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pPr lvl="0"/>
            <a:fld id="{4CB5E45D-0947-4BAC-9764-77B15B2B78B1}" type="datetime1">
              <a:rPr lang="de-DE"/>
              <a:pPr lvl="0"/>
              <a:t>10.01.2018</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10501212-3A65-4D48-81B0-120BBBE6FD35}" type="slidenum">
              <a:t>‹Nr.›</a:t>
            </a:fld>
            <a:endParaRPr lang="de-DE"/>
          </a:p>
        </p:txBody>
      </p:sp>
    </p:spTree>
    <p:extLst>
      <p:ext uri="{BB962C8B-B14F-4D97-AF65-F5344CB8AC3E}">
        <p14:creationId xmlns:p14="http://schemas.microsoft.com/office/powerpoint/2010/main" val="242186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type="title" idx="4294967295"/>
          </p:nvPr>
        </p:nvSpPr>
        <p:spPr>
          <a:xfrm>
            <a:off x="457200" y="1600200"/>
            <a:ext cx="4038479" cy="4525920"/>
          </a:xfrm>
        </p:spPr>
        <p:txBody>
          <a:bodyPr anchor="t" anchorCtr="0"/>
          <a:lstStyle>
            <a:lvl1pPr marL="343080" indent="-343080" algn="l">
              <a:spcBef>
                <a:spcPts val="700"/>
              </a:spcBef>
              <a:buSzPct val="100000"/>
              <a:buFont typeface="Arial" pitchFamily="34"/>
              <a:buChar char="•"/>
              <a:defRPr sz="2800"/>
            </a:lvl1pPr>
          </a:lstStyle>
          <a:p>
            <a:pPr lvl="0"/>
            <a:r>
              <a:rPr lang="de-DE"/>
              <a:t>Textmasterformat bearbeiten</a:t>
            </a:r>
            <a:br>
              <a:rPr lang="de-DE"/>
            </a:br>
            <a:r>
              <a:rPr lang="de-DE"/>
              <a:t>Zweite Ebene</a:t>
            </a:r>
            <a:br>
              <a:rPr lang="de-DE"/>
            </a:br>
            <a:r>
              <a:rPr lang="de-DE"/>
              <a:t>Dritte Ebene</a:t>
            </a:r>
            <a:br>
              <a:rPr lang="de-DE"/>
            </a:br>
            <a:r>
              <a:rPr lang="de-DE"/>
              <a:t>Vierte Ebene</a:t>
            </a:r>
            <a:br>
              <a:rPr lang="de-DE"/>
            </a:br>
            <a:r>
              <a:rPr lang="de-DE"/>
              <a:t>Fünfte Ebene</a:t>
            </a:r>
          </a:p>
        </p:txBody>
      </p:sp>
      <p:sp>
        <p:nvSpPr>
          <p:cNvPr id="4" name="Inhaltsplatzhalter 3"/>
          <p:cNvSpPr txBox="1">
            <a:spLocks noGrp="1"/>
          </p:cNvSpPr>
          <p:nvPr>
            <p:ph type="title" idx="4294967295"/>
          </p:nvPr>
        </p:nvSpPr>
        <p:spPr>
          <a:xfrm>
            <a:off x="4648320" y="1600200"/>
            <a:ext cx="4038479" cy="4525920"/>
          </a:xfrm>
        </p:spPr>
        <p:txBody>
          <a:bodyPr anchor="t" anchorCtr="0"/>
          <a:lstStyle>
            <a:lvl1pPr marL="343080" indent="-343080" algn="l">
              <a:spcBef>
                <a:spcPts val="700"/>
              </a:spcBef>
              <a:buSzPct val="100000"/>
              <a:buFont typeface="Arial" pitchFamily="34"/>
              <a:buChar char="•"/>
              <a:defRPr sz="2800"/>
            </a:lvl1pPr>
          </a:lstStyle>
          <a:p>
            <a:pPr lvl="0"/>
            <a:r>
              <a:rPr lang="de-DE"/>
              <a:t>Textmasterformat bearbeiten</a:t>
            </a:r>
            <a:br>
              <a:rPr lang="de-DE"/>
            </a:br>
            <a:r>
              <a:rPr lang="de-DE"/>
              <a:t>Zweite Ebene</a:t>
            </a:r>
            <a:br>
              <a:rPr lang="de-DE"/>
            </a:br>
            <a:r>
              <a:rPr lang="de-DE"/>
              <a:t>Dritte Ebene</a:t>
            </a:r>
            <a:br>
              <a:rPr lang="de-DE"/>
            </a:br>
            <a:r>
              <a:rPr lang="de-DE"/>
              <a:t>Vierte Ebene</a:t>
            </a:r>
            <a:br>
              <a:rPr lang="de-DE"/>
            </a:br>
            <a:r>
              <a:rPr lang="de-DE"/>
              <a:t>Fünfte Ebene</a:t>
            </a:r>
          </a:p>
        </p:txBody>
      </p:sp>
      <p:sp>
        <p:nvSpPr>
          <p:cNvPr id="5" name="Datumsplatzhalter 4"/>
          <p:cNvSpPr txBox="1">
            <a:spLocks noGrp="1"/>
          </p:cNvSpPr>
          <p:nvPr>
            <p:ph type="dt" sz="half" idx="7"/>
          </p:nvPr>
        </p:nvSpPr>
        <p:spPr/>
        <p:txBody>
          <a:bodyPr/>
          <a:lstStyle>
            <a:lvl1pPr>
              <a:defRPr/>
            </a:lvl1pPr>
          </a:lstStyle>
          <a:p>
            <a:pPr lvl="0"/>
            <a:fld id="{E0BD211F-1499-4B9B-8D39-CE1B6D5B523C}" type="datetime1">
              <a:rPr lang="de-DE"/>
              <a:pPr lvl="0"/>
              <a:t>10.01.2018</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65432A20-D7AA-4EF8-B326-FD278E1DDD79}" type="slidenum">
              <a:t>‹Nr.›</a:t>
            </a:fld>
            <a:endParaRPr lang="de-DE"/>
          </a:p>
        </p:txBody>
      </p:sp>
    </p:spTree>
    <p:extLst>
      <p:ext uri="{BB962C8B-B14F-4D97-AF65-F5344CB8AC3E}">
        <p14:creationId xmlns:p14="http://schemas.microsoft.com/office/powerpoint/2010/main" val="142345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Textplatzhalter 2"/>
          <p:cNvSpPr txBox="1">
            <a:spLocks noGrp="1"/>
          </p:cNvSpPr>
          <p:nvPr>
            <p:ph type="body" idx="1"/>
          </p:nvPr>
        </p:nvSpPr>
        <p:spPr>
          <a:xfrm>
            <a:off x="457200" y="1535039"/>
            <a:ext cx="4040279" cy="639720"/>
          </a:xfrm>
        </p:spPr>
        <p:txBody>
          <a:bodyPr anchor="b"/>
          <a:lstStyle>
            <a:lvl1pPr marL="0" indent="0">
              <a:spcBef>
                <a:spcPts val="601"/>
              </a:spcBef>
              <a:buNone/>
              <a:defRPr sz="2400" b="1"/>
            </a:lvl1pPr>
          </a:lstStyle>
          <a:p>
            <a:pPr lvl="0"/>
            <a:r>
              <a:rPr lang="de-DE"/>
              <a:t>Textmasterformat bearbeiten</a:t>
            </a:r>
          </a:p>
        </p:txBody>
      </p:sp>
      <p:sp>
        <p:nvSpPr>
          <p:cNvPr id="4" name="Inhaltsplatzhalter 3"/>
          <p:cNvSpPr txBox="1">
            <a:spLocks noGrp="1"/>
          </p:cNvSpPr>
          <p:nvPr>
            <p:ph type="title" idx="4294967295"/>
          </p:nvPr>
        </p:nvSpPr>
        <p:spPr>
          <a:xfrm>
            <a:off x="457200" y="2174760"/>
            <a:ext cx="4040279" cy="3951360"/>
          </a:xfrm>
        </p:spPr>
        <p:txBody>
          <a:bodyPr anchor="t" anchorCtr="0"/>
          <a:lstStyle>
            <a:lvl1pPr marL="343080" indent="-343080" algn="l">
              <a:spcBef>
                <a:spcPts val="601"/>
              </a:spcBef>
              <a:buSzPct val="100000"/>
              <a:buFont typeface="Arial" pitchFamily="34"/>
              <a:buChar char="•"/>
              <a:defRPr sz="2400"/>
            </a:lvl1pPr>
          </a:lstStyle>
          <a:p>
            <a:pPr lvl="0"/>
            <a:r>
              <a:rPr lang="de-DE"/>
              <a:t>Textmasterformat bearbeiten</a:t>
            </a:r>
            <a:br>
              <a:rPr lang="de-DE"/>
            </a:br>
            <a:r>
              <a:rPr lang="de-DE"/>
              <a:t>Zweite Ebene</a:t>
            </a:r>
            <a:br>
              <a:rPr lang="de-DE"/>
            </a:br>
            <a:r>
              <a:rPr lang="de-DE"/>
              <a:t>Dritte Ebene</a:t>
            </a:r>
            <a:br>
              <a:rPr lang="de-DE"/>
            </a:br>
            <a:r>
              <a:rPr lang="de-DE"/>
              <a:t>Vierte Ebene</a:t>
            </a:r>
            <a:br>
              <a:rPr lang="de-DE"/>
            </a:br>
            <a:r>
              <a:rPr lang="de-DE"/>
              <a:t>Fünfte Ebene</a:t>
            </a:r>
          </a:p>
        </p:txBody>
      </p:sp>
      <p:sp>
        <p:nvSpPr>
          <p:cNvPr id="5" name="Textplatzhalter 4"/>
          <p:cNvSpPr txBox="1">
            <a:spLocks noGrp="1"/>
          </p:cNvSpPr>
          <p:nvPr>
            <p:ph type="body" idx="3"/>
          </p:nvPr>
        </p:nvSpPr>
        <p:spPr>
          <a:xfrm>
            <a:off x="4645080" y="1535039"/>
            <a:ext cx="4041719" cy="639720"/>
          </a:xfrm>
        </p:spPr>
        <p:txBody>
          <a:bodyPr anchor="b"/>
          <a:lstStyle>
            <a:lvl1pPr marL="0" indent="0">
              <a:spcBef>
                <a:spcPts val="601"/>
              </a:spcBef>
              <a:buNone/>
              <a:defRPr sz="2400" b="1"/>
            </a:lvl1pPr>
          </a:lstStyle>
          <a:p>
            <a:pPr lvl="0"/>
            <a:r>
              <a:rPr lang="de-DE"/>
              <a:t>Textmasterformat bearbeiten</a:t>
            </a:r>
          </a:p>
        </p:txBody>
      </p:sp>
      <p:sp>
        <p:nvSpPr>
          <p:cNvPr id="6" name="Inhaltsplatzhalter 5"/>
          <p:cNvSpPr txBox="1">
            <a:spLocks noGrp="1"/>
          </p:cNvSpPr>
          <p:nvPr>
            <p:ph type="title" idx="4294967295"/>
          </p:nvPr>
        </p:nvSpPr>
        <p:spPr>
          <a:xfrm>
            <a:off x="4645080" y="2174760"/>
            <a:ext cx="4041719" cy="3951360"/>
          </a:xfrm>
        </p:spPr>
        <p:txBody>
          <a:bodyPr anchor="t" anchorCtr="0"/>
          <a:lstStyle>
            <a:lvl1pPr marL="343080" indent="-343080" algn="l">
              <a:spcBef>
                <a:spcPts val="601"/>
              </a:spcBef>
              <a:buSzPct val="100000"/>
              <a:buFont typeface="Arial" pitchFamily="34"/>
              <a:buChar char="•"/>
              <a:defRPr sz="2400"/>
            </a:lvl1pPr>
          </a:lstStyle>
          <a:p>
            <a:pPr lvl="0"/>
            <a:r>
              <a:rPr lang="de-DE"/>
              <a:t>Textmasterformat bearbeiten</a:t>
            </a:r>
            <a:br>
              <a:rPr lang="de-DE"/>
            </a:br>
            <a:r>
              <a:rPr lang="de-DE"/>
              <a:t>Zweite Ebene</a:t>
            </a:r>
            <a:br>
              <a:rPr lang="de-DE"/>
            </a:br>
            <a:r>
              <a:rPr lang="de-DE"/>
              <a:t>Dritte Ebene</a:t>
            </a:r>
            <a:br>
              <a:rPr lang="de-DE"/>
            </a:br>
            <a:r>
              <a:rPr lang="de-DE"/>
              <a:t>Vierte Ebene</a:t>
            </a:r>
            <a:br>
              <a:rPr lang="de-DE"/>
            </a:br>
            <a:r>
              <a:rPr lang="de-DE"/>
              <a:t>Fünfte Ebene</a:t>
            </a:r>
          </a:p>
        </p:txBody>
      </p:sp>
      <p:sp>
        <p:nvSpPr>
          <p:cNvPr id="7" name="Datumsplatzhalter 6"/>
          <p:cNvSpPr txBox="1">
            <a:spLocks noGrp="1"/>
          </p:cNvSpPr>
          <p:nvPr>
            <p:ph type="dt" sz="half" idx="7"/>
          </p:nvPr>
        </p:nvSpPr>
        <p:spPr/>
        <p:txBody>
          <a:bodyPr/>
          <a:lstStyle>
            <a:lvl1pPr>
              <a:defRPr/>
            </a:lvl1pPr>
          </a:lstStyle>
          <a:p>
            <a:pPr lvl="0"/>
            <a:fld id="{8F662D09-EB60-4BBC-9BE3-5EBD127B72F7}" type="datetime1">
              <a:rPr lang="de-DE"/>
              <a:pPr lvl="0"/>
              <a:t>10.01.2018</a:t>
            </a:fld>
            <a:endParaRPr lang="de-DE"/>
          </a:p>
        </p:txBody>
      </p:sp>
      <p:sp>
        <p:nvSpPr>
          <p:cNvPr id="8" name="Fußzeilenplatzhalter 7"/>
          <p:cNvSpPr txBox="1">
            <a:spLocks noGrp="1"/>
          </p:cNvSpPr>
          <p:nvPr>
            <p:ph type="ftr" sz="quarter" idx="9"/>
          </p:nvPr>
        </p:nvSpPr>
        <p:spPr/>
        <p:txBody>
          <a:bodyPr/>
          <a:lstStyle>
            <a:lvl1pPr>
              <a:defRPr/>
            </a:lvl1pPr>
          </a:lstStyle>
          <a:p>
            <a:pPr lvl="0"/>
            <a:endParaRPr lang="de-DE"/>
          </a:p>
        </p:txBody>
      </p:sp>
      <p:sp>
        <p:nvSpPr>
          <p:cNvPr id="9" name="Foliennummernplatzhalter 8"/>
          <p:cNvSpPr txBox="1">
            <a:spLocks noGrp="1"/>
          </p:cNvSpPr>
          <p:nvPr>
            <p:ph type="sldNum" sz="quarter" idx="8"/>
          </p:nvPr>
        </p:nvSpPr>
        <p:spPr/>
        <p:txBody>
          <a:bodyPr/>
          <a:lstStyle>
            <a:lvl1pPr>
              <a:defRPr/>
            </a:lvl1pPr>
          </a:lstStyle>
          <a:p>
            <a:pPr lvl="0"/>
            <a:fld id="{10023123-4791-452A-A851-5F286FFFE651}" type="slidenum">
              <a:t>‹Nr.›</a:t>
            </a:fld>
            <a:endParaRPr lang="de-DE"/>
          </a:p>
        </p:txBody>
      </p:sp>
    </p:spTree>
    <p:extLst>
      <p:ext uri="{BB962C8B-B14F-4D97-AF65-F5344CB8AC3E}">
        <p14:creationId xmlns:p14="http://schemas.microsoft.com/office/powerpoint/2010/main" val="302815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Datumsplatzhalter 2"/>
          <p:cNvSpPr txBox="1">
            <a:spLocks noGrp="1"/>
          </p:cNvSpPr>
          <p:nvPr>
            <p:ph type="dt" sz="half" idx="7"/>
          </p:nvPr>
        </p:nvSpPr>
        <p:spPr/>
        <p:txBody>
          <a:bodyPr/>
          <a:lstStyle>
            <a:lvl1pPr>
              <a:defRPr/>
            </a:lvl1pPr>
          </a:lstStyle>
          <a:p>
            <a:pPr lvl="0"/>
            <a:fld id="{07F22EA8-A367-49F1-A604-C39644FEDBC1}" type="datetime1">
              <a:rPr lang="de-DE"/>
              <a:pPr lvl="0"/>
              <a:t>10.01.2018</a:t>
            </a:fld>
            <a:endParaRPr lang="de-DE"/>
          </a:p>
        </p:txBody>
      </p:sp>
      <p:sp>
        <p:nvSpPr>
          <p:cNvPr id="4" name="Fußzeilenplatzhalter 3"/>
          <p:cNvSpPr txBox="1">
            <a:spLocks noGrp="1"/>
          </p:cNvSpPr>
          <p:nvPr>
            <p:ph type="ftr" sz="quarter" idx="9"/>
          </p:nvPr>
        </p:nvSpPr>
        <p:spPr/>
        <p:txBody>
          <a:bodyPr/>
          <a:lstStyle>
            <a:lvl1pPr>
              <a:defRPr/>
            </a:lvl1pPr>
          </a:lstStyle>
          <a:p>
            <a:pPr lvl="0"/>
            <a:endParaRPr lang="de-DE"/>
          </a:p>
        </p:txBody>
      </p:sp>
      <p:sp>
        <p:nvSpPr>
          <p:cNvPr id="5" name="Foliennummernplatzhalter 4"/>
          <p:cNvSpPr txBox="1">
            <a:spLocks noGrp="1"/>
          </p:cNvSpPr>
          <p:nvPr>
            <p:ph type="sldNum" sz="quarter" idx="8"/>
          </p:nvPr>
        </p:nvSpPr>
        <p:spPr/>
        <p:txBody>
          <a:bodyPr/>
          <a:lstStyle>
            <a:lvl1pPr>
              <a:defRPr/>
            </a:lvl1pPr>
          </a:lstStyle>
          <a:p>
            <a:pPr lvl="0"/>
            <a:fld id="{2E0716AD-AB87-42C5-B216-1657C05E526C}" type="slidenum">
              <a:t>‹Nr.›</a:t>
            </a:fld>
            <a:endParaRPr lang="de-DE"/>
          </a:p>
        </p:txBody>
      </p:sp>
    </p:spTree>
    <p:extLst>
      <p:ext uri="{BB962C8B-B14F-4D97-AF65-F5344CB8AC3E}">
        <p14:creationId xmlns:p14="http://schemas.microsoft.com/office/powerpoint/2010/main" val="2509460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txBox="1">
            <a:spLocks noGrp="1"/>
          </p:cNvSpPr>
          <p:nvPr>
            <p:ph type="dt" sz="half" idx="7"/>
          </p:nvPr>
        </p:nvSpPr>
        <p:spPr/>
        <p:txBody>
          <a:bodyPr/>
          <a:lstStyle>
            <a:lvl1pPr>
              <a:defRPr/>
            </a:lvl1pPr>
          </a:lstStyle>
          <a:p>
            <a:pPr lvl="0"/>
            <a:fld id="{BEB31086-09F6-4D0B-B71B-EE537EAC70CE}" type="datetime1">
              <a:rPr lang="de-DE"/>
              <a:pPr lvl="0"/>
              <a:t>10.01.2018</a:t>
            </a:fld>
            <a:endParaRPr lang="de-DE"/>
          </a:p>
        </p:txBody>
      </p:sp>
      <p:sp>
        <p:nvSpPr>
          <p:cNvPr id="3" name="Fußzeilenplatzhalter 2"/>
          <p:cNvSpPr txBox="1">
            <a:spLocks noGrp="1"/>
          </p:cNvSpPr>
          <p:nvPr>
            <p:ph type="ftr" sz="quarter" idx="9"/>
          </p:nvPr>
        </p:nvSpPr>
        <p:spPr/>
        <p:txBody>
          <a:bodyPr/>
          <a:lstStyle>
            <a:lvl1pPr>
              <a:defRPr/>
            </a:lvl1pPr>
          </a:lstStyle>
          <a:p>
            <a:pPr lvl="0"/>
            <a:endParaRPr lang="de-DE"/>
          </a:p>
        </p:txBody>
      </p:sp>
      <p:sp>
        <p:nvSpPr>
          <p:cNvPr id="4" name="Foliennummernplatzhalter 3"/>
          <p:cNvSpPr txBox="1">
            <a:spLocks noGrp="1"/>
          </p:cNvSpPr>
          <p:nvPr>
            <p:ph type="sldNum" sz="quarter" idx="8"/>
          </p:nvPr>
        </p:nvSpPr>
        <p:spPr/>
        <p:txBody>
          <a:bodyPr/>
          <a:lstStyle>
            <a:lvl1pPr>
              <a:defRPr/>
            </a:lvl1pPr>
          </a:lstStyle>
          <a:p>
            <a:pPr lvl="0"/>
            <a:fld id="{C9E52835-08B0-4AAF-841A-5B71D3477938}" type="slidenum">
              <a:t>‹Nr.›</a:t>
            </a:fld>
            <a:endParaRPr lang="de-DE"/>
          </a:p>
        </p:txBody>
      </p:sp>
    </p:spTree>
    <p:extLst>
      <p:ext uri="{BB962C8B-B14F-4D97-AF65-F5344CB8AC3E}">
        <p14:creationId xmlns:p14="http://schemas.microsoft.com/office/powerpoint/2010/main" val="118916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457200" y="272880"/>
            <a:ext cx="3008160" cy="1162080"/>
          </a:xfrm>
        </p:spPr>
        <p:txBody>
          <a:bodyPr anchor="b" anchorCtr="0"/>
          <a:lstStyle>
            <a:lvl1pPr algn="l">
              <a:defRPr sz="2000" b="1"/>
            </a:lvl1pPr>
          </a:lstStyle>
          <a:p>
            <a:pPr lvl="0"/>
            <a:r>
              <a:rPr lang="de-DE"/>
              <a:t>Titelmasterformat durch Klicken bearbeiten</a:t>
            </a:r>
          </a:p>
        </p:txBody>
      </p:sp>
      <p:sp>
        <p:nvSpPr>
          <p:cNvPr id="3" name="Inhaltsplatzhalter 2"/>
          <p:cNvSpPr txBox="1">
            <a:spLocks noGrp="1"/>
          </p:cNvSpPr>
          <p:nvPr>
            <p:ph type="title" idx="4294967295"/>
          </p:nvPr>
        </p:nvSpPr>
        <p:spPr>
          <a:xfrm>
            <a:off x="3575159" y="272880"/>
            <a:ext cx="5111640" cy="5853240"/>
          </a:xfrm>
        </p:spPr>
        <p:txBody>
          <a:bodyPr anchor="t" anchorCtr="0"/>
          <a:lstStyle>
            <a:lvl1pPr marL="343080" indent="-343080" algn="l">
              <a:spcBef>
                <a:spcPts val="799"/>
              </a:spcBef>
              <a:buSzPct val="100000"/>
              <a:buFont typeface="Arial" pitchFamily="34"/>
              <a:buChar char="•"/>
              <a:defRPr sz="3200"/>
            </a:lvl1pPr>
          </a:lstStyle>
          <a:p>
            <a:pPr lvl="0"/>
            <a:r>
              <a:rPr lang="de-DE"/>
              <a:t>Textmasterformat bearbeiten</a:t>
            </a:r>
            <a:br>
              <a:rPr lang="de-DE"/>
            </a:br>
            <a:r>
              <a:rPr lang="de-DE"/>
              <a:t>Zweite Ebene</a:t>
            </a:r>
            <a:br>
              <a:rPr lang="de-DE"/>
            </a:br>
            <a:r>
              <a:rPr lang="de-DE"/>
              <a:t>Dritte Ebene</a:t>
            </a:r>
            <a:br>
              <a:rPr lang="de-DE"/>
            </a:br>
            <a:r>
              <a:rPr lang="de-DE"/>
              <a:t>Vierte Ebene</a:t>
            </a:r>
            <a:br>
              <a:rPr lang="de-DE"/>
            </a:br>
            <a:r>
              <a:rPr lang="de-DE"/>
              <a:t>Fünfte Ebene</a:t>
            </a:r>
          </a:p>
        </p:txBody>
      </p:sp>
      <p:sp>
        <p:nvSpPr>
          <p:cNvPr id="4" name="Textplatzhalter 3"/>
          <p:cNvSpPr txBox="1">
            <a:spLocks noGrp="1"/>
          </p:cNvSpPr>
          <p:nvPr>
            <p:ph type="body" idx="2"/>
          </p:nvPr>
        </p:nvSpPr>
        <p:spPr>
          <a:xfrm>
            <a:off x="457200" y="1434960"/>
            <a:ext cx="3008160" cy="4691160"/>
          </a:xfrm>
        </p:spPr>
        <p:txBody>
          <a:bodyPr/>
          <a:lstStyle>
            <a:lvl1pPr marL="0" indent="0">
              <a:spcBef>
                <a:spcPts val="300"/>
              </a:spcBef>
              <a:buNone/>
              <a:defRPr sz="14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806915A4-E95D-429A-8AF1-F3627F785A53}" type="datetime1">
              <a:rPr lang="de-DE"/>
              <a:pPr lvl="0"/>
              <a:t>10.01.2018</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9EAB7D08-EA05-4170-8954-CCB2DDB10071}" type="slidenum">
              <a:t>‹Nr.›</a:t>
            </a:fld>
            <a:endParaRPr lang="de-DE"/>
          </a:p>
        </p:txBody>
      </p:sp>
    </p:spTree>
    <p:extLst>
      <p:ext uri="{BB962C8B-B14F-4D97-AF65-F5344CB8AC3E}">
        <p14:creationId xmlns:p14="http://schemas.microsoft.com/office/powerpoint/2010/main" val="322182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1792440" y="4800600"/>
            <a:ext cx="5486399" cy="566640"/>
          </a:xfrm>
        </p:spPr>
        <p:txBody>
          <a:bodyPr anchor="b" anchorCtr="0"/>
          <a:lstStyle>
            <a:lvl1pPr algn="l">
              <a:defRPr sz="2000" b="1"/>
            </a:lvl1pPr>
          </a:lstStyle>
          <a:p>
            <a:pPr lvl="0"/>
            <a:r>
              <a:rPr lang="de-DE"/>
              <a:t>Titelmasterformat durch Klicken bearbeiten</a:t>
            </a:r>
          </a:p>
        </p:txBody>
      </p:sp>
      <p:sp>
        <p:nvSpPr>
          <p:cNvPr id="3" name="Bildplatzhalter 2"/>
          <p:cNvSpPr txBox="1">
            <a:spLocks noGrp="1"/>
          </p:cNvSpPr>
          <p:nvPr>
            <p:ph type="title" idx="4294967295"/>
          </p:nvPr>
        </p:nvSpPr>
        <p:spPr>
          <a:xfrm>
            <a:off x="1792440" y="612720"/>
            <a:ext cx="5486399" cy="4114800"/>
          </a:xfrm>
        </p:spPr>
        <p:txBody>
          <a:bodyPr anchor="t" anchorCtr="0"/>
          <a:lstStyle>
            <a:lvl1pPr hangingPunct="0">
              <a:defRPr>
                <a:latin typeface="Arial" pitchFamily="18"/>
              </a:defRPr>
            </a:lvl1pPr>
          </a:lstStyle>
          <a:p>
            <a:pPr lvl="0"/>
            <a:endParaRPr lang="de-DE"/>
          </a:p>
        </p:txBody>
      </p:sp>
      <p:sp>
        <p:nvSpPr>
          <p:cNvPr id="4" name="Textplatzhalter 3"/>
          <p:cNvSpPr txBox="1">
            <a:spLocks noGrp="1"/>
          </p:cNvSpPr>
          <p:nvPr>
            <p:ph type="body" idx="2"/>
          </p:nvPr>
        </p:nvSpPr>
        <p:spPr>
          <a:xfrm>
            <a:off x="1792440" y="5367240"/>
            <a:ext cx="5486399" cy="804959"/>
          </a:xfrm>
        </p:spPr>
        <p:txBody>
          <a:bodyPr/>
          <a:lstStyle>
            <a:lvl1pPr marL="0" indent="0">
              <a:spcBef>
                <a:spcPts val="300"/>
              </a:spcBef>
              <a:buNone/>
              <a:defRPr sz="14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7340506F-54E6-422C-BD4E-F3190B6DB72A}" type="datetime1">
              <a:rPr lang="de-DE"/>
              <a:pPr lvl="0"/>
              <a:t>10.01.2018</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FBA53E5E-DE97-475A-8D76-20F28337AA5D}" type="slidenum">
              <a:t>‹Nr.›</a:t>
            </a:fld>
            <a:endParaRPr lang="de-DE"/>
          </a:p>
        </p:txBody>
      </p:sp>
    </p:spTree>
    <p:extLst>
      <p:ext uri="{BB962C8B-B14F-4D97-AF65-F5344CB8AC3E}">
        <p14:creationId xmlns:p14="http://schemas.microsoft.com/office/powerpoint/2010/main" val="2277041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457200" y="274680"/>
            <a:ext cx="8229600" cy="1143000"/>
          </a:xfrm>
          <a:prstGeom prst="rect">
            <a:avLst/>
          </a:prstGeom>
          <a:noFill/>
          <a:ln>
            <a:noFill/>
          </a:ln>
        </p:spPr>
        <p:txBody>
          <a:bodyPr wrap="square" lIns="91440" tIns="45720" rIns="91440" bIns="45720" anchor="ctr" anchorCtr="1"/>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de-DE"/>
              <a:t>Titelmasterformat durch Klicken bearbeiten</a:t>
            </a:r>
          </a:p>
        </p:txBody>
      </p:sp>
      <p:sp>
        <p:nvSpPr>
          <p:cNvPr id="3" name="Textplatzhalter 2"/>
          <p:cNvSpPr txBox="1">
            <a:spLocks noGrp="1"/>
          </p:cNvSpPr>
          <p:nvPr>
            <p:ph type="body" idx="1"/>
          </p:nvPr>
        </p:nvSpPr>
        <p:spPr>
          <a:xfrm>
            <a:off x="457200" y="1600200"/>
            <a:ext cx="8229600" cy="4525920"/>
          </a:xfrm>
          <a:prstGeom prst="rect">
            <a:avLst/>
          </a:prstGeom>
          <a:noFill/>
          <a:ln>
            <a:noFill/>
          </a:ln>
        </p:spPr>
        <p:txBody>
          <a:bodyPr wrap="square" lIns="91440" tIns="45720" rIns="91440" bIns="45720" anchor="t" anchorCtr="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2"/>
          </p:nvPr>
        </p:nvSpPr>
        <p:spPr>
          <a:xfrm>
            <a:off x="457200" y="6356520"/>
            <a:ext cx="2133720" cy="365040"/>
          </a:xfrm>
          <a:prstGeom prst="rect">
            <a:avLst/>
          </a:prstGeom>
          <a:noFill/>
          <a:ln>
            <a:noFill/>
          </a:ln>
        </p:spPr>
        <p:txBody>
          <a:bodyPr wrap="square" lIns="91440" tIns="45720" rIns="91440" bIns="45720" anchor="ctr" anchorCtr="0"/>
          <a:lstStyle>
            <a:lvl1pPr marL="0" marR="0" lvl="0" indent="0" algn="l" rtl="0" hangingPunct="1">
              <a:lnSpc>
                <a:spcPct val="100000"/>
              </a:lnSpc>
              <a:spcBef>
                <a:spcPts val="0"/>
              </a:spcBef>
              <a:spcAft>
                <a:spcPts val="0"/>
              </a:spcAft>
              <a:buNone/>
              <a:tabLst/>
              <a:defRPr lang="de-DE" sz="1200" b="0" i="0" u="none" strike="noStrike" kern="1200" spc="0" baseline="0">
                <a:solidFill>
                  <a:srgbClr val="898989"/>
                </a:solidFill>
                <a:latin typeface="Calibri" pitchFamily="18"/>
                <a:ea typeface="Arial Unicode MS" pitchFamily="2"/>
                <a:cs typeface="Tahoma" pitchFamily="2"/>
              </a:defRPr>
            </a:lvl1pPr>
          </a:lstStyle>
          <a:p>
            <a:pPr lvl="0"/>
            <a:fld id="{3694B21D-6AC9-4149-9EC1-996FF87FE9D9}" type="datetime1">
              <a:rPr lang="de-DE"/>
              <a:pPr lvl="0"/>
              <a:t>10.01.2018</a:t>
            </a:fld>
            <a:endParaRPr lang="de-DE"/>
          </a:p>
        </p:txBody>
      </p:sp>
      <p:sp>
        <p:nvSpPr>
          <p:cNvPr id="5" name="Fußzeilenplatzhalter 4"/>
          <p:cNvSpPr txBox="1">
            <a:spLocks noGrp="1"/>
          </p:cNvSpPr>
          <p:nvPr>
            <p:ph type="ftr" sz="quarter" idx="3"/>
          </p:nvPr>
        </p:nvSpPr>
        <p:spPr>
          <a:xfrm>
            <a:off x="3124079" y="6356520"/>
            <a:ext cx="2895479" cy="365040"/>
          </a:xfrm>
          <a:prstGeom prst="rect">
            <a:avLst/>
          </a:prstGeom>
          <a:noFill/>
          <a:ln>
            <a:noFill/>
          </a:ln>
        </p:spPr>
        <p:txBody>
          <a:bodyPr wrap="square" lIns="91440" tIns="45720" rIns="91440" bIns="45720" anchor="ctr" anchorCtr="1"/>
          <a:lstStyle>
            <a:lvl1pPr lvl="0" rtl="0" hangingPunct="0">
              <a:buNone/>
              <a:tabLst/>
              <a:defRPr lang="de-DE" sz="2400" kern="1200">
                <a:latin typeface="Times New Roman" pitchFamily="18"/>
                <a:ea typeface="Arial Unicode MS" pitchFamily="2"/>
                <a:cs typeface="Tahoma" pitchFamily="2"/>
              </a:defRPr>
            </a:lvl1pPr>
          </a:lstStyle>
          <a:p>
            <a:pPr lvl="0"/>
            <a:endParaRPr lang="de-DE"/>
          </a:p>
        </p:txBody>
      </p:sp>
      <p:sp>
        <p:nvSpPr>
          <p:cNvPr id="6" name="Foliennummernplatzhalter 5"/>
          <p:cNvSpPr txBox="1">
            <a:spLocks noGrp="1"/>
          </p:cNvSpPr>
          <p:nvPr>
            <p:ph type="sldNum" sz="quarter" idx="4"/>
          </p:nvPr>
        </p:nvSpPr>
        <p:spPr>
          <a:xfrm>
            <a:off x="6553080" y="6356520"/>
            <a:ext cx="2133720" cy="365040"/>
          </a:xfrm>
          <a:prstGeom prst="rect">
            <a:avLst/>
          </a:prstGeom>
          <a:noFill/>
          <a:ln>
            <a:noFill/>
          </a:ln>
        </p:spPr>
        <p:txBody>
          <a:bodyPr wrap="square" lIns="91440" tIns="45720" rIns="91440" bIns="45720" anchor="ctr" anchorCtr="0"/>
          <a:lstStyle>
            <a:lvl1pPr marL="0" marR="0" lvl="0" indent="0" algn="r" rtl="0" hangingPunct="1">
              <a:lnSpc>
                <a:spcPct val="100000"/>
              </a:lnSpc>
              <a:spcBef>
                <a:spcPts val="0"/>
              </a:spcBef>
              <a:spcAft>
                <a:spcPts val="0"/>
              </a:spcAft>
              <a:buNone/>
              <a:tabLst/>
              <a:defRPr lang="de-DE" sz="1200" b="0" i="0" u="none" strike="noStrike" kern="1200" spc="0" baseline="0">
                <a:solidFill>
                  <a:srgbClr val="898989"/>
                </a:solidFill>
                <a:latin typeface="Calibri" pitchFamily="18"/>
                <a:ea typeface="Arial Unicode MS" pitchFamily="2"/>
                <a:cs typeface="Tahoma" pitchFamily="2"/>
              </a:defRPr>
            </a:lvl1pPr>
          </a:lstStyle>
          <a:p>
            <a:pPr lvl="0"/>
            <a:fld id="{8C221649-127B-45AA-920D-03F40096629C}" type="slidenum">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rtl="0" hangingPunct="1">
        <a:lnSpc>
          <a:spcPct val="100000"/>
        </a:lnSpc>
        <a:spcBef>
          <a:spcPts val="0"/>
        </a:spcBef>
        <a:spcAft>
          <a:spcPts val="0"/>
        </a:spcAft>
        <a:buNone/>
        <a:tabLst/>
        <a:defRPr lang="de-DE" sz="4400" b="0" i="0" u="none" strike="noStrike" kern="1200" spc="0" baseline="0">
          <a:ln>
            <a:noFill/>
          </a:ln>
          <a:solidFill>
            <a:srgbClr val="000000"/>
          </a:solidFill>
          <a:latin typeface="Calibri" pitchFamily="18"/>
          <a:ea typeface="Arial Unicode MS" pitchFamily="2"/>
          <a:cs typeface="Mangal" pitchFamily="2"/>
        </a:defRPr>
      </a:lvl1pPr>
    </p:titleStyle>
    <p:bodyStyle>
      <a:lvl1pPr marL="343080" marR="0" lvl="0" indent="-343080" algn="l" rtl="0" hangingPunct="1">
        <a:lnSpc>
          <a:spcPct val="100000"/>
        </a:lnSpc>
        <a:spcBef>
          <a:spcPts val="799"/>
        </a:spcBef>
        <a:spcAft>
          <a:spcPts val="0"/>
        </a:spcAft>
        <a:buSzPct val="100000"/>
        <a:buFont typeface="Arial" pitchFamily="34"/>
        <a:buChar char="•"/>
        <a:tabLst/>
        <a:defRPr lang="de-DE" sz="3200" b="0" i="0" u="none" strike="noStrike" kern="1200" spc="0" baseline="0">
          <a:solidFill>
            <a:srgbClr val="000000"/>
          </a:solidFill>
          <a:latin typeface="Calibri"/>
        </a:defRPr>
      </a:lvl1pPr>
      <a:lvl2pPr marL="743040" marR="0" lvl="1" indent="-285840" algn="l" rtl="0" hangingPunct="1">
        <a:lnSpc>
          <a:spcPct val="100000"/>
        </a:lnSpc>
        <a:spcBef>
          <a:spcPts val="700"/>
        </a:spcBef>
        <a:spcAft>
          <a:spcPts val="0"/>
        </a:spcAft>
        <a:buSzPct val="100000"/>
        <a:buFont typeface="Arial" pitchFamily="34"/>
        <a:buChar char="–"/>
        <a:tabLst/>
        <a:defRPr lang="de-DE" sz="2800" b="0" i="0" u="none" strike="noStrike" kern="1200" spc="0" baseline="0">
          <a:solidFill>
            <a:srgbClr val="000000"/>
          </a:solidFill>
          <a:latin typeface="Calibri"/>
        </a:defRPr>
      </a:lvl2pPr>
      <a:lvl3pPr marL="1143000" marR="0" lvl="2" indent="-228600" algn="l" rtl="0" hangingPunct="1">
        <a:lnSpc>
          <a:spcPct val="100000"/>
        </a:lnSpc>
        <a:spcBef>
          <a:spcPts val="601"/>
        </a:spcBef>
        <a:spcAft>
          <a:spcPts val="0"/>
        </a:spcAft>
        <a:buSzPct val="100000"/>
        <a:buFont typeface="Arial" pitchFamily="34"/>
        <a:buChar char="•"/>
        <a:tabLst/>
        <a:defRPr lang="de-DE" sz="2400" b="0" i="0" u="none" strike="noStrike" kern="1200" spc="0" baseline="0">
          <a:solidFill>
            <a:srgbClr val="000000"/>
          </a:solidFill>
          <a:latin typeface="Calibri"/>
        </a:defRPr>
      </a:lvl3pPr>
      <a:lvl4pPr marL="1600200" marR="0" lvl="3" indent="-228600" algn="l" rtl="0" hangingPunct="1">
        <a:lnSpc>
          <a:spcPct val="100000"/>
        </a:lnSpc>
        <a:spcBef>
          <a:spcPts val="499"/>
        </a:spcBef>
        <a:spcAft>
          <a:spcPts val="0"/>
        </a:spcAft>
        <a:buSzPct val="100000"/>
        <a:buFont typeface="Arial" pitchFamily="34"/>
        <a:buChar char="–"/>
        <a:tabLst/>
        <a:defRPr lang="de-DE" sz="2000" b="0" i="0" u="none" strike="noStrike" kern="1200" spc="0" baseline="0">
          <a:solidFill>
            <a:srgbClr val="000000"/>
          </a:solidFill>
          <a:latin typeface="Calibri"/>
        </a:defRPr>
      </a:lvl4pPr>
      <a:lvl5pPr marL="2057400" marR="0" lvl="4" indent="-228600" algn="l" rtl="0" hangingPunct="1">
        <a:lnSpc>
          <a:spcPct val="100000"/>
        </a:lnSpc>
        <a:spcBef>
          <a:spcPts val="499"/>
        </a:spcBef>
        <a:spcAft>
          <a:spcPts val="0"/>
        </a:spcAft>
        <a:buSzPct val="100000"/>
        <a:buFont typeface="Arial" pitchFamily="34"/>
        <a:buChar char="»"/>
        <a:tabLst/>
        <a:defRPr lang="de-DE" sz="2000" b="0" i="0" u="none" strike="noStrike" kern="1200" spc="0" baseline="0">
          <a:solidFill>
            <a:srgbClr val="000000"/>
          </a:solidFill>
          <a:latin typeface="Calibri"/>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hyperlink" Target="http://www.no-blame-approach.de/" TargetMode="External"/><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3.jpeg"/><Relationship Id="rId4" Type="http://schemas.openxmlformats.org/officeDocument/2006/relationships/image" Target="../media/image2.png"/><Relationship Id="rId9"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5.jpeg"/><Relationship Id="rId4" Type="http://schemas.openxmlformats.org/officeDocument/2006/relationships/image" Target="../media/image2.pn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pn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7.jpg"/><Relationship Id="rId12"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jpeg"/><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2.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jpe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2.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57200" y="160020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lnSpc>
                <a:spcPct val="80000"/>
              </a:lnSpc>
              <a:spcBef>
                <a:spcPts val="499"/>
              </a:spcBef>
              <a:spcAft>
                <a:spcPts val="0"/>
              </a:spcAft>
              <a:buNone/>
            </a:pPr>
            <a:r>
              <a:rPr lang="de-DE" sz="2100" b="1" dirty="0">
                <a:solidFill>
                  <a:srgbClr val="C00000"/>
                </a:solidFill>
                <a:latin typeface="Calibri"/>
              </a:rPr>
              <a:t>       </a:t>
            </a:r>
          </a:p>
          <a:p>
            <a:pPr marL="0" lvl="0" indent="0" hangingPunct="1">
              <a:lnSpc>
                <a:spcPct val="80000"/>
              </a:lnSpc>
              <a:spcBef>
                <a:spcPts val="499"/>
              </a:spcBef>
              <a:spcAft>
                <a:spcPts val="0"/>
              </a:spcAft>
              <a:buNone/>
            </a:pPr>
            <a:endParaRPr lang="de-DE" sz="2100" b="1" dirty="0">
              <a:solidFill>
                <a:srgbClr val="C00000"/>
              </a:solidFill>
              <a:latin typeface="Calibri"/>
            </a:endParaRPr>
          </a:p>
          <a:p>
            <a:pPr marL="0" lvl="0" indent="0" hangingPunct="1">
              <a:lnSpc>
                <a:spcPct val="80000"/>
              </a:lnSpc>
              <a:spcBef>
                <a:spcPts val="1001"/>
              </a:spcBef>
              <a:spcAft>
                <a:spcPts val="0"/>
              </a:spcAft>
              <a:buNone/>
            </a:pPr>
            <a:r>
              <a:rPr lang="de-DE" sz="4100" b="1" dirty="0">
                <a:solidFill>
                  <a:srgbClr val="C00000"/>
                </a:solidFill>
                <a:latin typeface="Calibri"/>
              </a:rPr>
              <a:t>      Ein Anti-Mobbing-Konzept</a:t>
            </a:r>
          </a:p>
          <a:p>
            <a:pPr marL="0" lvl="0" indent="0" hangingPunct="1">
              <a:lnSpc>
                <a:spcPct val="80000"/>
              </a:lnSpc>
              <a:spcBef>
                <a:spcPts val="1001"/>
              </a:spcBef>
              <a:spcAft>
                <a:spcPts val="0"/>
              </a:spcAft>
              <a:buNone/>
            </a:pPr>
            <a:r>
              <a:rPr lang="de-DE" sz="4100" b="1" dirty="0">
                <a:solidFill>
                  <a:srgbClr val="C00000"/>
                </a:solidFill>
                <a:latin typeface="Calibri"/>
              </a:rPr>
              <a:t>      an der Mittelschule Eckental</a:t>
            </a:r>
          </a:p>
          <a:p>
            <a:pPr marL="0" lvl="0" indent="0" hangingPunct="1">
              <a:lnSpc>
                <a:spcPct val="80000"/>
              </a:lnSpc>
              <a:spcBef>
                <a:spcPts val="601"/>
              </a:spcBef>
              <a:spcAft>
                <a:spcPts val="0"/>
              </a:spcAft>
              <a:buNone/>
            </a:pPr>
            <a:r>
              <a:rPr lang="de-DE" sz="2400" b="1" dirty="0">
                <a:solidFill>
                  <a:srgbClr val="C00000"/>
                </a:solidFill>
                <a:latin typeface="Calibri"/>
              </a:rPr>
              <a:t>   </a:t>
            </a:r>
            <a:r>
              <a:rPr lang="de-DE" sz="2400" b="1" dirty="0">
                <a:latin typeface="Calibri"/>
              </a:rPr>
              <a:t>             entwickelt von und mit Schülern</a:t>
            </a:r>
          </a:p>
          <a:p>
            <a:pPr marL="0" lvl="0" indent="0" hangingPunct="1">
              <a:lnSpc>
                <a:spcPct val="80000"/>
              </a:lnSpc>
              <a:spcBef>
                <a:spcPts val="601"/>
              </a:spcBef>
              <a:spcAft>
                <a:spcPts val="0"/>
              </a:spcAft>
              <a:buNone/>
            </a:pPr>
            <a:r>
              <a:rPr lang="de-DE" sz="2400" b="1" dirty="0">
                <a:solidFill>
                  <a:srgbClr val="C00000"/>
                </a:solidFill>
                <a:latin typeface="Calibri"/>
              </a:rPr>
              <a:t>         </a:t>
            </a:r>
          </a:p>
          <a:p>
            <a:pPr marL="0" lvl="0" indent="0" hangingPunct="1">
              <a:lnSpc>
                <a:spcPct val="80000"/>
              </a:lnSpc>
              <a:spcBef>
                <a:spcPts val="400"/>
              </a:spcBef>
              <a:spcAft>
                <a:spcPts val="0"/>
              </a:spcAft>
              <a:buNone/>
            </a:pPr>
            <a:r>
              <a:rPr lang="de-DE" sz="1700" b="1" dirty="0">
                <a:solidFill>
                  <a:srgbClr val="C00000"/>
                </a:solidFill>
                <a:latin typeface="Calibri"/>
              </a:rPr>
              <a:t>        </a:t>
            </a:r>
          </a:p>
          <a:p>
            <a:pPr marL="0" lvl="0" indent="0" hangingPunct="1">
              <a:lnSpc>
                <a:spcPct val="80000"/>
              </a:lnSpc>
              <a:spcBef>
                <a:spcPts val="400"/>
              </a:spcBef>
              <a:spcAft>
                <a:spcPts val="0"/>
              </a:spcAft>
              <a:buNone/>
            </a:pPr>
            <a:r>
              <a:rPr lang="de-DE" sz="1700" b="1" dirty="0">
                <a:solidFill>
                  <a:srgbClr val="C00000"/>
                </a:solidFill>
                <a:latin typeface="Calibri"/>
              </a:rPr>
              <a:t>                     </a:t>
            </a:r>
            <a:r>
              <a:rPr lang="de-DE" sz="1700" b="1" dirty="0">
                <a:latin typeface="Calibri"/>
              </a:rPr>
              <a:t>in Kooperation Jugendsozialarbeit Uschi Neumann</a:t>
            </a:r>
          </a:p>
          <a:p>
            <a:pPr marL="0" lvl="0" indent="0" hangingPunct="1">
              <a:lnSpc>
                <a:spcPct val="80000"/>
              </a:lnSpc>
              <a:spcBef>
                <a:spcPts val="400"/>
              </a:spcBef>
              <a:spcAft>
                <a:spcPts val="0"/>
              </a:spcAft>
              <a:buNone/>
            </a:pPr>
            <a:r>
              <a:rPr lang="de-DE" sz="1700" b="1" dirty="0">
                <a:latin typeface="Calibri"/>
              </a:rPr>
              <a:t>                      und Streitschlichtungsausbildung Barbara Maier</a:t>
            </a:r>
          </a:p>
          <a:p>
            <a:pPr marL="0" lvl="0" indent="0" hangingPunct="1">
              <a:lnSpc>
                <a:spcPct val="80000"/>
              </a:lnSpc>
              <a:spcBef>
                <a:spcPts val="400"/>
              </a:spcBef>
              <a:spcAft>
                <a:spcPts val="0"/>
              </a:spcAft>
              <a:buNone/>
            </a:pPr>
            <a:r>
              <a:rPr lang="de-DE" sz="1700" b="1" dirty="0">
                <a:latin typeface="Calibri"/>
              </a:rPr>
              <a:t>                                                                        </a:t>
            </a:r>
          </a:p>
          <a:p>
            <a:pPr marL="0" lvl="0" indent="0" hangingPunct="1">
              <a:lnSpc>
                <a:spcPct val="80000"/>
              </a:lnSpc>
              <a:spcBef>
                <a:spcPts val="400"/>
              </a:spcBef>
              <a:spcAft>
                <a:spcPts val="0"/>
              </a:spcAft>
              <a:buNone/>
            </a:pPr>
            <a:r>
              <a:rPr lang="de-DE" sz="1700" b="1" dirty="0">
                <a:latin typeface="Calibri"/>
              </a:rPr>
              <a:t>                      Schuljahr </a:t>
            </a:r>
            <a:r>
              <a:rPr lang="de-DE" sz="1700" b="1" dirty="0" smtClean="0">
                <a:latin typeface="Calibri"/>
              </a:rPr>
              <a:t>2017/2018</a:t>
            </a:r>
            <a:endParaRPr lang="de-DE" sz="1700" b="1" dirty="0">
              <a:latin typeface="Calibri"/>
            </a:endParaRPr>
          </a:p>
          <a:p>
            <a:pPr marL="0" lvl="0" indent="0" hangingPunct="1">
              <a:lnSpc>
                <a:spcPct val="80000"/>
              </a:lnSpc>
              <a:spcBef>
                <a:spcPts val="400"/>
              </a:spcBef>
              <a:spcAft>
                <a:spcPts val="0"/>
              </a:spcAft>
              <a:buNone/>
            </a:pPr>
            <a:r>
              <a:rPr lang="de-DE" sz="1700" b="1" dirty="0">
                <a:latin typeface="Calibri"/>
              </a:rPr>
              <a:t>          </a:t>
            </a: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pic>
        <p:nvPicPr>
          <p:cNvPr id="3" name="Picture 2"/>
          <p:cNvPicPr>
            <a:picLocks noChangeAspect="1"/>
          </p:cNvPicPr>
          <p:nvPr/>
        </p:nvPicPr>
        <p:blipFill>
          <a:blip r:embed="rId3"/>
          <a:srcRect/>
          <a:stretch>
            <a:fillRect/>
          </a:stretch>
        </p:blipFill>
        <p:spPr>
          <a:xfrm>
            <a:off x="150659" y="161699"/>
            <a:ext cx="2714760" cy="981000"/>
          </a:xfrm>
          <a:prstGeom prst="rect">
            <a:avLst/>
          </a:prstGeom>
          <a:noFill/>
          <a:ln>
            <a:noFill/>
          </a:ln>
        </p:spPr>
      </p:pic>
      <p:pic>
        <p:nvPicPr>
          <p:cNvPr id="4" name="Picture 3"/>
          <p:cNvPicPr>
            <a:picLocks noChangeAspect="1"/>
          </p:cNvPicPr>
          <p:nvPr/>
        </p:nvPicPr>
        <p:blipFill>
          <a:blip r:embed="rId4"/>
          <a:srcRect/>
          <a:stretch>
            <a:fillRect/>
          </a:stretch>
        </p:blipFill>
        <p:spPr>
          <a:xfrm>
            <a:off x="644687" y="1060131"/>
            <a:ext cx="1504800" cy="514439"/>
          </a:xfrm>
          <a:prstGeom prst="rect">
            <a:avLst/>
          </a:prstGeom>
          <a:noFill/>
          <a:ln>
            <a:noFill/>
          </a:ln>
        </p:spPr>
      </p:pic>
      <p:pic>
        <p:nvPicPr>
          <p:cNvPr id="5"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6"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7" name="Grafik 6"/>
          <p:cNvPicPr>
            <a:picLocks noChangeAspect="1"/>
          </p:cNvPicPr>
          <p:nvPr/>
        </p:nvPicPr>
        <p:blipFill>
          <a:blip r:embed="rId7">
            <a:lum/>
            <a:alphaModFix/>
          </a:blip>
          <a:srcRect/>
          <a:stretch>
            <a:fillRect/>
          </a:stretch>
        </p:blipFill>
        <p:spPr>
          <a:xfrm>
            <a:off x="540000" y="2844000"/>
            <a:ext cx="7531919" cy="3867119"/>
          </a:xfrm>
          <a:prstGeom prst="rect">
            <a:avLst/>
          </a:prstGeom>
          <a:noFill/>
          <a:ln>
            <a:noFill/>
          </a:ln>
        </p:spPr>
      </p:pic>
      <p:sp>
        <p:nvSpPr>
          <p:cNvPr id="8" name="Untertitel 7"/>
          <p:cNvSpPr txBox="1">
            <a:spLocks noGrp="1"/>
          </p:cNvSpPr>
          <p:nvPr>
            <p:ph type="subTitle" idx="4294967295"/>
          </p:nvPr>
        </p:nvSpPr>
        <p:spPr>
          <a:xfrm>
            <a:off x="410760" y="1234080"/>
            <a:ext cx="8229240" cy="164592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ctr" hangingPunct="0">
              <a:buNone/>
            </a:pPr>
            <a:r>
              <a:rPr lang="de-DE" dirty="0" smtClean="0">
                <a:solidFill>
                  <a:srgbClr val="C00000"/>
                </a:solidFill>
                <a:latin typeface="Calibri"/>
              </a:rPr>
              <a:t>  DIE </a:t>
            </a:r>
            <a:r>
              <a:rPr lang="de-DE" dirty="0">
                <a:solidFill>
                  <a:srgbClr val="C00000"/>
                </a:solidFill>
                <a:latin typeface="Calibri"/>
              </a:rPr>
              <a:t>AUSBILDUNGSINHALTE</a:t>
            </a:r>
          </a:p>
          <a:p>
            <a:pPr marL="0" lvl="0" indent="0" algn="ctr" hangingPunct="0">
              <a:buNone/>
            </a:pPr>
            <a:r>
              <a:rPr lang="de-DE" dirty="0" smtClean="0">
                <a:solidFill>
                  <a:srgbClr val="FF0000"/>
                </a:solidFill>
              </a:rPr>
              <a:t>Zivilcourage </a:t>
            </a:r>
            <a:r>
              <a:rPr lang="de-DE" dirty="0">
                <a:solidFill>
                  <a:srgbClr val="FF0000"/>
                </a:solidFill>
              </a:rPr>
              <a:t>- Soziale Rollen – Was kann ich tun? - </a:t>
            </a:r>
            <a:r>
              <a:rPr lang="de-DE" dirty="0" smtClean="0">
                <a:solidFill>
                  <a:srgbClr val="FF0000"/>
                </a:solidFill>
              </a:rPr>
              <a:t>Moralische </a:t>
            </a:r>
            <a:r>
              <a:rPr lang="de-DE" dirty="0">
                <a:solidFill>
                  <a:srgbClr val="FF0000"/>
                </a:solidFill>
              </a:rPr>
              <a:t>Dilemmata</a:t>
            </a:r>
          </a:p>
        </p:txBody>
      </p:sp>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9116" y="3429000"/>
            <a:ext cx="4670288" cy="32821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179512" y="1620000"/>
            <a:ext cx="8784976"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indent="0" hangingPunct="1">
              <a:lnSpc>
                <a:spcPct val="90000"/>
              </a:lnSpc>
              <a:spcBef>
                <a:spcPts val="1100"/>
              </a:spcBef>
              <a:spcAft>
                <a:spcPts val="0"/>
              </a:spcAft>
              <a:buNone/>
            </a:pPr>
            <a:r>
              <a:rPr lang="de-DE" sz="4400" b="1" dirty="0">
                <a:solidFill>
                  <a:srgbClr val="C00000"/>
                </a:solidFill>
                <a:latin typeface="Calibri"/>
              </a:rPr>
              <a:t>              </a:t>
            </a:r>
            <a:r>
              <a:rPr lang="de-DE" dirty="0">
                <a:solidFill>
                  <a:srgbClr val="C00000"/>
                </a:solidFill>
                <a:latin typeface="Calibri"/>
              </a:rPr>
              <a:t>DIE </a:t>
            </a:r>
            <a:r>
              <a:rPr lang="de-DE" dirty="0" smtClean="0">
                <a:solidFill>
                  <a:srgbClr val="C00000"/>
                </a:solidFill>
                <a:latin typeface="Calibri"/>
              </a:rPr>
              <a:t>AUSBILDUNGSINHALTE</a:t>
            </a:r>
            <a:endParaRPr lang="de-DE" b="1" dirty="0">
              <a:solidFill>
                <a:srgbClr val="C00000"/>
              </a:solidFill>
              <a:latin typeface="Calibri"/>
            </a:endParaRPr>
          </a:p>
          <a:p>
            <a:pPr marL="0" lvl="0" indent="0" hangingPunct="1">
              <a:lnSpc>
                <a:spcPct val="90000"/>
              </a:lnSpc>
              <a:spcBef>
                <a:spcPts val="799"/>
              </a:spcBef>
              <a:spcAft>
                <a:spcPts val="0"/>
              </a:spcAft>
              <a:buNone/>
            </a:pPr>
            <a:r>
              <a:rPr lang="de-DE" dirty="0">
                <a:solidFill>
                  <a:srgbClr val="FF0000"/>
                </a:solidFill>
                <a:latin typeface="Calibri"/>
              </a:rPr>
              <a:t>Begriffe werden </a:t>
            </a:r>
            <a:r>
              <a:rPr lang="de-DE" dirty="0" smtClean="0">
                <a:solidFill>
                  <a:srgbClr val="FF0000"/>
                </a:solidFill>
                <a:latin typeface="Calibri"/>
              </a:rPr>
              <a:t>erarbeitet:</a:t>
            </a:r>
          </a:p>
          <a:p>
            <a:pPr marL="0" lvl="0" indent="0" hangingPunct="1">
              <a:lnSpc>
                <a:spcPct val="90000"/>
              </a:lnSpc>
              <a:spcBef>
                <a:spcPts val="799"/>
              </a:spcBef>
              <a:spcAft>
                <a:spcPts val="0"/>
              </a:spcAft>
              <a:buNone/>
            </a:pPr>
            <a:r>
              <a:rPr lang="de-DE" dirty="0" smtClean="0">
                <a:solidFill>
                  <a:srgbClr val="FF0000"/>
                </a:solidFill>
                <a:latin typeface="Calibri"/>
              </a:rPr>
              <a:t>Mobbing </a:t>
            </a:r>
            <a:r>
              <a:rPr lang="de-DE" dirty="0">
                <a:solidFill>
                  <a:srgbClr val="FF0000"/>
                </a:solidFill>
                <a:latin typeface="Calibri"/>
              </a:rPr>
              <a:t>– Konflikt </a:t>
            </a:r>
            <a:r>
              <a:rPr lang="de-DE" dirty="0" smtClean="0">
                <a:solidFill>
                  <a:srgbClr val="FF0000"/>
                </a:solidFill>
                <a:latin typeface="Calibri"/>
              </a:rPr>
              <a:t>– </a:t>
            </a:r>
            <a:r>
              <a:rPr lang="de-DE" dirty="0">
                <a:solidFill>
                  <a:srgbClr val="FF0000"/>
                </a:solidFill>
                <a:latin typeface="Calibri"/>
              </a:rPr>
              <a:t>Zivilcourage – </a:t>
            </a:r>
            <a:r>
              <a:rPr lang="de-DE" dirty="0" smtClean="0">
                <a:solidFill>
                  <a:srgbClr val="FF0000"/>
                </a:solidFill>
                <a:latin typeface="Calibri"/>
              </a:rPr>
              <a:t>Mobbingsystem </a:t>
            </a:r>
          </a:p>
          <a:p>
            <a:pPr marL="0" lvl="0" indent="0" hangingPunct="1">
              <a:lnSpc>
                <a:spcPct val="90000"/>
              </a:lnSpc>
              <a:spcBef>
                <a:spcPts val="799"/>
              </a:spcBef>
              <a:spcAft>
                <a:spcPts val="0"/>
              </a:spcAft>
              <a:buNone/>
            </a:pPr>
            <a:endParaRPr lang="de-DE" dirty="0" smtClean="0">
              <a:solidFill>
                <a:srgbClr val="C00000"/>
              </a:solidFill>
              <a:latin typeface="Calibri"/>
            </a:endParaRPr>
          </a:p>
          <a:p>
            <a:pPr marL="0" lvl="0" indent="0" hangingPunct="1">
              <a:lnSpc>
                <a:spcPct val="90000"/>
              </a:lnSpc>
              <a:spcBef>
                <a:spcPts val="799"/>
              </a:spcBef>
              <a:spcAft>
                <a:spcPts val="0"/>
              </a:spcAft>
              <a:buNone/>
            </a:pPr>
            <a:r>
              <a:rPr lang="de-DE" dirty="0" smtClean="0">
                <a:solidFill>
                  <a:srgbClr val="00B050"/>
                </a:solidFill>
                <a:latin typeface="Calibri"/>
              </a:rPr>
              <a:t>Übung</a:t>
            </a:r>
            <a:r>
              <a:rPr lang="de-DE" dirty="0">
                <a:solidFill>
                  <a:srgbClr val="00B050"/>
                </a:solidFill>
                <a:latin typeface="Calibri"/>
              </a:rPr>
              <a:t>:</a:t>
            </a:r>
          </a:p>
          <a:p>
            <a:pPr marL="0" indent="0" hangingPunct="1">
              <a:lnSpc>
                <a:spcPct val="90000"/>
              </a:lnSpc>
              <a:spcBef>
                <a:spcPts val="799"/>
              </a:spcBef>
              <a:spcAft>
                <a:spcPts val="0"/>
              </a:spcAft>
              <a:buNone/>
            </a:pPr>
            <a:r>
              <a:rPr lang="de-DE" dirty="0" smtClean="0">
                <a:solidFill>
                  <a:srgbClr val="00B050"/>
                </a:solidFill>
                <a:latin typeface="Calibri"/>
              </a:rPr>
              <a:t>Ecken</a:t>
            </a:r>
            <a:r>
              <a:rPr lang="de-DE" dirty="0">
                <a:solidFill>
                  <a:srgbClr val="00B050"/>
                </a:solidFill>
                <a:latin typeface="Calibri"/>
              </a:rPr>
              <a:t>a</a:t>
            </a:r>
            <a:r>
              <a:rPr lang="de-DE" dirty="0" smtClean="0">
                <a:solidFill>
                  <a:srgbClr val="00B050"/>
                </a:solidFill>
                <a:latin typeface="Calibri"/>
              </a:rPr>
              <a:t>ufstellung </a:t>
            </a:r>
          </a:p>
          <a:p>
            <a:pPr marL="0" indent="0" hangingPunct="1">
              <a:lnSpc>
                <a:spcPct val="90000"/>
              </a:lnSpc>
              <a:spcBef>
                <a:spcPts val="799"/>
              </a:spcBef>
              <a:spcAft>
                <a:spcPts val="0"/>
              </a:spcAft>
              <a:buNone/>
            </a:pPr>
            <a:r>
              <a:rPr lang="de-DE" sz="4800" dirty="0" smtClean="0">
                <a:solidFill>
                  <a:srgbClr val="00B050"/>
                </a:solidFill>
                <a:latin typeface="Calibri"/>
              </a:rPr>
              <a:t>TOM  D.</a:t>
            </a:r>
            <a:endParaRPr lang="de-DE" sz="4800" dirty="0">
              <a:solidFill>
                <a:srgbClr val="00B050"/>
              </a:solidFill>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ocuments\JAS-Schule\Mobbing-Wächter\BildmaterialPowerPoint\P1040066.JPG"/>
          <p:cNvPicPr>
            <a:picLocks noChangeAspect="1"/>
          </p:cNvPicPr>
          <p:nvPr/>
        </p:nvPicPr>
        <p:blipFill>
          <a:blip r:embed="rId7"/>
          <a:srcRect/>
          <a:stretch>
            <a:fillRect/>
          </a:stretch>
        </p:blipFill>
        <p:spPr>
          <a:xfrm>
            <a:off x="3851999" y="3501000"/>
            <a:ext cx="4320000" cy="324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360000" y="1919520"/>
            <a:ext cx="8100000" cy="492048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algn="ctr" hangingPunct="1">
              <a:spcBef>
                <a:spcPts val="1100"/>
              </a:spcBef>
              <a:spcAft>
                <a:spcPts val="0"/>
              </a:spcAft>
              <a:buNone/>
            </a:pPr>
            <a:r>
              <a:rPr lang="de-DE" dirty="0" smtClean="0">
                <a:solidFill>
                  <a:srgbClr val="C00000"/>
                </a:solidFill>
                <a:latin typeface="Calibri"/>
              </a:rPr>
              <a:t>DIE AUSBILDUNGSINHALTE</a:t>
            </a:r>
            <a:endParaRPr lang="de-DE" dirty="0">
              <a:solidFill>
                <a:srgbClr val="C00000"/>
              </a:solidFill>
              <a:latin typeface="Calibri"/>
            </a:endParaRPr>
          </a:p>
          <a:p>
            <a:pPr marL="0" lvl="0" indent="0" hangingPunct="1">
              <a:spcBef>
                <a:spcPts val="499"/>
              </a:spcBef>
              <a:spcAft>
                <a:spcPts val="0"/>
              </a:spcAft>
              <a:buNone/>
            </a:pPr>
            <a:endParaRPr lang="de-DE" sz="2000" dirty="0" smtClean="0">
              <a:latin typeface="Calibri"/>
            </a:endParaRPr>
          </a:p>
          <a:p>
            <a:pPr marL="0" lvl="0" indent="0" hangingPunct="1">
              <a:spcBef>
                <a:spcPts val="499"/>
              </a:spcBef>
              <a:spcAft>
                <a:spcPts val="0"/>
              </a:spcAft>
              <a:buNone/>
            </a:pPr>
            <a:r>
              <a:rPr lang="de-DE" sz="2000" dirty="0" smtClean="0">
                <a:latin typeface="Calibri"/>
              </a:rPr>
              <a:t>Angelehnt </a:t>
            </a:r>
            <a:r>
              <a:rPr lang="de-DE" sz="2000" dirty="0">
                <a:latin typeface="Calibri"/>
              </a:rPr>
              <a:t>an „</a:t>
            </a:r>
            <a:r>
              <a:rPr lang="de-DE" sz="2000" dirty="0" err="1">
                <a:latin typeface="Calibri"/>
              </a:rPr>
              <a:t>no</a:t>
            </a:r>
            <a:r>
              <a:rPr lang="de-DE" sz="2000" dirty="0">
                <a:latin typeface="Calibri"/>
              </a:rPr>
              <a:t> </a:t>
            </a:r>
            <a:r>
              <a:rPr lang="de-DE" sz="2000" dirty="0" err="1">
                <a:latin typeface="Calibri"/>
              </a:rPr>
              <a:t>blame</a:t>
            </a:r>
            <a:r>
              <a:rPr lang="de-DE" sz="2000" dirty="0">
                <a:latin typeface="Calibri"/>
              </a:rPr>
              <a:t> </a:t>
            </a:r>
            <a:r>
              <a:rPr lang="de-DE" sz="2000" dirty="0" err="1">
                <a:latin typeface="Calibri"/>
              </a:rPr>
              <a:t>approach</a:t>
            </a:r>
            <a:r>
              <a:rPr lang="de-DE" sz="2000" dirty="0">
                <a:latin typeface="Calibri"/>
              </a:rPr>
              <a:t>“ wird nicht</a:t>
            </a:r>
          </a:p>
          <a:p>
            <a:pPr marL="0" lvl="0" indent="0" hangingPunct="1">
              <a:spcBef>
                <a:spcPts val="499"/>
              </a:spcBef>
              <a:spcAft>
                <a:spcPts val="0"/>
              </a:spcAft>
              <a:buNone/>
            </a:pPr>
            <a:r>
              <a:rPr lang="de-DE" sz="2000" dirty="0">
                <a:latin typeface="Calibri"/>
              </a:rPr>
              <a:t>geforscht, wer ist warum wie beteiligt, auf Schuldzuweisungen wird verzichtet:</a:t>
            </a:r>
          </a:p>
          <a:p>
            <a:pPr marL="0" lvl="0" indent="0" hangingPunct="1">
              <a:spcBef>
                <a:spcPts val="799"/>
              </a:spcBef>
              <a:spcAft>
                <a:spcPts val="0"/>
              </a:spcAft>
              <a:buNone/>
            </a:pPr>
            <a:r>
              <a:rPr lang="de-DE" u="sng" dirty="0">
                <a:solidFill>
                  <a:srgbClr val="FF0000"/>
                </a:solidFill>
                <a:latin typeface="Calibri"/>
              </a:rPr>
              <a:t>3    Lösungsschritte werden eingeleitet:</a:t>
            </a:r>
          </a:p>
          <a:p>
            <a:pPr marL="514439" lvl="0" indent="-514439" hangingPunct="1">
              <a:spcBef>
                <a:spcPts val="799"/>
              </a:spcBef>
              <a:spcAft>
                <a:spcPts val="0"/>
              </a:spcAft>
              <a:buSzPct val="100000"/>
              <a:buAutoNum type="arabicPeriod"/>
            </a:pPr>
            <a:r>
              <a:rPr lang="de-DE" dirty="0">
                <a:solidFill>
                  <a:srgbClr val="0070C0"/>
                </a:solidFill>
                <a:latin typeface="Calibri"/>
              </a:rPr>
              <a:t>Gespräch mit dem Opfer – Hilfsangebot</a:t>
            </a:r>
          </a:p>
          <a:p>
            <a:pPr marL="514439" lvl="0" indent="-514439" hangingPunct="1">
              <a:spcBef>
                <a:spcPts val="799"/>
              </a:spcBef>
              <a:spcAft>
                <a:spcPts val="0"/>
              </a:spcAft>
              <a:buSzPct val="100000"/>
              <a:buAutoNum type="arabicPeriod"/>
            </a:pPr>
            <a:r>
              <a:rPr lang="de-DE" dirty="0">
                <a:solidFill>
                  <a:srgbClr val="0070C0"/>
                </a:solidFill>
                <a:latin typeface="Calibri"/>
              </a:rPr>
              <a:t>Unterstützergruppe sammelt Ideen</a:t>
            </a:r>
          </a:p>
          <a:p>
            <a:pPr marL="514439" lvl="0" indent="-514439" hangingPunct="1">
              <a:spcBef>
                <a:spcPts val="799"/>
              </a:spcBef>
              <a:spcAft>
                <a:spcPts val="0"/>
              </a:spcAft>
              <a:buSzPct val="100000"/>
              <a:buAutoNum type="arabicPeriod"/>
            </a:pPr>
            <a:r>
              <a:rPr lang="de-DE" dirty="0">
                <a:solidFill>
                  <a:srgbClr val="0070C0"/>
                </a:solidFill>
                <a:latin typeface="Calibri"/>
              </a:rPr>
              <a:t>Nachgespräche mit allen Beteiligten</a:t>
            </a:r>
          </a:p>
          <a:p>
            <a:pPr marL="514439" lvl="0" indent="-514439" hangingPunct="1">
              <a:spcBef>
                <a:spcPts val="799"/>
              </a:spcBef>
              <a:spcAft>
                <a:spcPts val="0"/>
              </a:spcAft>
              <a:buSzPct val="100000"/>
              <a:buAutoNum type="arabicPeriod"/>
            </a:pPr>
            <a:endParaRPr lang="de-DE" dirty="0">
              <a:latin typeface="Calibri"/>
            </a:endParaRPr>
          </a:p>
          <a:p>
            <a:pPr marL="0" lvl="0" indent="0" hangingPunct="1">
              <a:spcBef>
                <a:spcPts val="799"/>
              </a:spcBef>
              <a:spcAft>
                <a:spcPts val="0"/>
              </a:spcAft>
              <a:buNone/>
            </a:pPr>
            <a:endParaRPr lang="de-DE" dirty="0">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347760" y="1700639"/>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00"/>
              </a:spcBef>
              <a:spcAft>
                <a:spcPts val="0"/>
              </a:spcAft>
              <a:buNone/>
            </a:pPr>
            <a:r>
              <a:rPr lang="de-DE" sz="4400" b="1" dirty="0">
                <a:solidFill>
                  <a:srgbClr val="C00000"/>
                </a:solidFill>
                <a:latin typeface="Calibri"/>
              </a:rPr>
              <a:t>Konzept Schule</a:t>
            </a:r>
          </a:p>
          <a:p>
            <a:pPr marL="0" lvl="0" indent="0" hangingPunct="1">
              <a:spcBef>
                <a:spcPts val="799"/>
              </a:spcBef>
              <a:spcAft>
                <a:spcPts val="0"/>
              </a:spcAft>
              <a:buNone/>
            </a:pPr>
            <a:r>
              <a:rPr lang="de-DE" sz="3500" b="1" dirty="0">
                <a:latin typeface="Calibri"/>
              </a:rPr>
              <a:t>Konflikt </a:t>
            </a:r>
            <a:r>
              <a:rPr lang="de-DE" sz="3500" b="1" dirty="0">
                <a:latin typeface="Wingdings" pitchFamily="2"/>
              </a:rPr>
              <a:t></a:t>
            </a:r>
            <a:r>
              <a:rPr lang="de-DE" sz="3500" b="1" dirty="0">
                <a:latin typeface="Calibri"/>
              </a:rPr>
              <a:t> Streitschlichter</a:t>
            </a:r>
          </a:p>
          <a:p>
            <a:pPr marL="0" lvl="0" indent="0" hangingPunct="1">
              <a:spcBef>
                <a:spcPts val="700"/>
              </a:spcBef>
              <a:spcAft>
                <a:spcPts val="0"/>
              </a:spcAft>
              <a:buNone/>
            </a:pPr>
            <a:r>
              <a:rPr lang="de-DE" sz="3000" b="1" dirty="0">
                <a:solidFill>
                  <a:srgbClr val="FF0000"/>
                </a:solidFill>
                <a:latin typeface="Calibri"/>
              </a:rPr>
              <a:t>Mobbing </a:t>
            </a:r>
            <a:r>
              <a:rPr lang="de-DE" sz="3000" b="1" dirty="0">
                <a:solidFill>
                  <a:srgbClr val="FF0000"/>
                </a:solidFill>
                <a:latin typeface="Wingdings" pitchFamily="2"/>
              </a:rPr>
              <a:t></a:t>
            </a:r>
            <a:r>
              <a:rPr lang="de-DE" sz="3000" b="1" dirty="0">
                <a:solidFill>
                  <a:srgbClr val="FF0000"/>
                </a:solidFill>
                <a:latin typeface="Calibri"/>
              </a:rPr>
              <a:t> Mobbing-Wächter</a:t>
            </a:r>
          </a:p>
          <a:p>
            <a:pPr marL="0" lvl="0" indent="0" hangingPunct="1">
              <a:spcBef>
                <a:spcPts val="700"/>
              </a:spcBef>
              <a:spcAft>
                <a:spcPts val="0"/>
              </a:spcAft>
              <a:buNone/>
            </a:pPr>
            <a:r>
              <a:rPr lang="de-DE" sz="3000" b="1" dirty="0">
                <a:solidFill>
                  <a:srgbClr val="FF0000"/>
                </a:solidFill>
                <a:latin typeface="Calibri"/>
              </a:rPr>
              <a:t>	            Weiterleitung </a:t>
            </a:r>
            <a:r>
              <a:rPr lang="de-DE" sz="3000" b="1" dirty="0" err="1">
                <a:solidFill>
                  <a:srgbClr val="FF0000"/>
                </a:solidFill>
                <a:latin typeface="Calibri"/>
              </a:rPr>
              <a:t>JaS</a:t>
            </a:r>
            <a:r>
              <a:rPr lang="de-DE" sz="3000" b="1" dirty="0">
                <a:solidFill>
                  <a:srgbClr val="FF0000"/>
                </a:solidFill>
                <a:latin typeface="Calibri"/>
              </a:rPr>
              <a:t>/    		  </a:t>
            </a:r>
          </a:p>
          <a:p>
            <a:pPr marL="0" lvl="0" indent="0" hangingPunct="1">
              <a:spcBef>
                <a:spcPts val="700"/>
              </a:spcBef>
              <a:spcAft>
                <a:spcPts val="0"/>
              </a:spcAft>
              <a:buNone/>
            </a:pPr>
            <a:r>
              <a:rPr lang="de-DE" sz="2800" dirty="0">
                <a:latin typeface="Calibri"/>
              </a:rPr>
              <a:t>                        </a:t>
            </a:r>
            <a:r>
              <a:rPr lang="de-DE" sz="2800" b="1" dirty="0" smtClean="0">
                <a:solidFill>
                  <a:srgbClr val="FF0000"/>
                </a:solidFill>
                <a:latin typeface="Calibri"/>
              </a:rPr>
              <a:t>Klassenlehrer</a:t>
            </a:r>
            <a:endParaRPr lang="de-DE" sz="2800" b="1" dirty="0">
              <a:solidFill>
                <a:srgbClr val="FF0000"/>
              </a:solidFill>
              <a:latin typeface="Calibri"/>
            </a:endParaRPr>
          </a:p>
          <a:p>
            <a:pPr marL="0" lvl="0" indent="0" hangingPunct="1">
              <a:spcBef>
                <a:spcPts val="901"/>
              </a:spcBef>
              <a:spcAft>
                <a:spcPts val="0"/>
              </a:spcAft>
              <a:buNone/>
            </a:pPr>
            <a:r>
              <a:rPr lang="de-DE" sz="2800" b="1" dirty="0">
                <a:solidFill>
                  <a:srgbClr val="0070C0"/>
                </a:solidFill>
                <a:latin typeface="Calibri"/>
              </a:rPr>
              <a:t>	         </a:t>
            </a:r>
            <a:r>
              <a:rPr lang="de-DE" sz="2800" b="1" dirty="0" smtClean="0">
                <a:solidFill>
                  <a:srgbClr val="FF0000"/>
                </a:solidFill>
                <a:latin typeface="Calibri"/>
                <a:sym typeface="Wingdings" panose="05000000000000000000" pitchFamily="2" charset="2"/>
              </a:rPr>
              <a:t>Mobbingintervention</a:t>
            </a:r>
          </a:p>
          <a:p>
            <a:pPr marL="0" lvl="0" indent="0" hangingPunct="1">
              <a:spcBef>
                <a:spcPts val="901"/>
              </a:spcBef>
              <a:spcAft>
                <a:spcPts val="0"/>
              </a:spcAft>
              <a:buNone/>
            </a:pPr>
            <a:r>
              <a:rPr lang="de-DE" sz="2800" b="1" dirty="0">
                <a:solidFill>
                  <a:srgbClr val="FF0000"/>
                </a:solidFill>
                <a:latin typeface="Calibri"/>
                <a:sym typeface="Wingdings" panose="05000000000000000000" pitchFamily="2" charset="2"/>
              </a:rPr>
              <a:t> </a:t>
            </a:r>
            <a:r>
              <a:rPr lang="de-DE" sz="2800" b="1" dirty="0" smtClean="0">
                <a:solidFill>
                  <a:srgbClr val="FF0000"/>
                </a:solidFill>
                <a:latin typeface="Calibri"/>
                <a:sym typeface="Wingdings" panose="05000000000000000000" pitchFamily="2" charset="2"/>
              </a:rPr>
              <a:t>                        mit der KLASSE incl.</a:t>
            </a:r>
          </a:p>
          <a:p>
            <a:pPr marL="0" lvl="0" indent="0" hangingPunct="1">
              <a:spcBef>
                <a:spcPts val="901"/>
              </a:spcBef>
              <a:spcAft>
                <a:spcPts val="0"/>
              </a:spcAft>
              <a:buNone/>
            </a:pPr>
            <a:r>
              <a:rPr lang="de-DE" sz="2800" b="1" dirty="0">
                <a:solidFill>
                  <a:srgbClr val="FF0000"/>
                </a:solidFill>
                <a:latin typeface="Calibri"/>
                <a:sym typeface="Wingdings" panose="05000000000000000000" pitchFamily="2" charset="2"/>
              </a:rPr>
              <a:t> </a:t>
            </a:r>
            <a:r>
              <a:rPr lang="de-DE" sz="2800" b="1" dirty="0" smtClean="0">
                <a:solidFill>
                  <a:srgbClr val="FF0000"/>
                </a:solidFill>
                <a:latin typeface="Calibri"/>
                <a:sym typeface="Wingdings" panose="05000000000000000000" pitchFamily="2" charset="2"/>
              </a:rPr>
              <a:t>                        Nachsorge (6 Monate)</a:t>
            </a:r>
            <a:r>
              <a:rPr lang="de-DE" sz="2800" b="1" dirty="0" smtClean="0">
                <a:solidFill>
                  <a:srgbClr val="0070C0"/>
                </a:solidFill>
                <a:latin typeface="Calibri"/>
              </a:rPr>
              <a:t> </a:t>
            </a:r>
            <a:endParaRPr lang="de-DE" sz="2800" b="1" dirty="0">
              <a:solidFill>
                <a:srgbClr val="0070C0"/>
              </a:solidFill>
              <a:latin typeface="Calibri"/>
            </a:endParaRPr>
          </a:p>
          <a:p>
            <a:pPr marL="0" lvl="0" indent="0" hangingPunct="1">
              <a:spcBef>
                <a:spcPts val="799"/>
              </a:spcBef>
              <a:spcAft>
                <a:spcPts val="0"/>
              </a:spcAft>
              <a:buNone/>
            </a:pPr>
            <a:endParaRPr lang="de-DE" dirty="0">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ocuments\JAS-Schule\Mobbing-Wächter\Würzburg2013Streitschlichtung\WP_20131105_008.jpg"/>
          <p:cNvPicPr>
            <a:picLocks noChangeAspect="1"/>
          </p:cNvPicPr>
          <p:nvPr/>
        </p:nvPicPr>
        <p:blipFill>
          <a:blip r:embed="rId7"/>
          <a:srcRect/>
          <a:stretch>
            <a:fillRect/>
          </a:stretch>
        </p:blipFill>
        <p:spPr>
          <a:xfrm>
            <a:off x="5724000" y="1381679"/>
            <a:ext cx="2972520" cy="5292000"/>
          </a:xfrm>
          <a:prstGeom prst="rect">
            <a:avLst/>
          </a:prstGeom>
          <a:noFill/>
          <a:ln>
            <a:noFill/>
          </a:ln>
        </p:spPr>
      </p:pic>
    </p:spTree>
    <p:extLst>
      <p:ext uri="{BB962C8B-B14F-4D97-AF65-F5344CB8AC3E}">
        <p14:creationId xmlns:p14="http://schemas.microsoft.com/office/powerpoint/2010/main" val="405306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323640" y="1580038"/>
            <a:ext cx="8497080" cy="5017314"/>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lnSpc>
                <a:spcPct val="80000"/>
              </a:lnSpc>
              <a:spcBef>
                <a:spcPts val="901"/>
              </a:spcBef>
              <a:spcAft>
                <a:spcPts val="0"/>
              </a:spcAft>
              <a:buNone/>
            </a:pPr>
            <a:r>
              <a:rPr lang="de-DE" dirty="0">
                <a:solidFill>
                  <a:srgbClr val="C00000"/>
                </a:solidFill>
                <a:latin typeface="Calibri"/>
              </a:rPr>
              <a:t>Wie erfahren die neuen </a:t>
            </a:r>
            <a:r>
              <a:rPr lang="de-DE" dirty="0" smtClean="0">
                <a:solidFill>
                  <a:srgbClr val="C00000"/>
                </a:solidFill>
                <a:latin typeface="Calibri"/>
              </a:rPr>
              <a:t>Schüler von </a:t>
            </a:r>
          </a:p>
          <a:p>
            <a:pPr marL="0" lvl="0" indent="0" hangingPunct="1">
              <a:lnSpc>
                <a:spcPct val="80000"/>
              </a:lnSpc>
              <a:spcBef>
                <a:spcPts val="901"/>
              </a:spcBef>
              <a:spcAft>
                <a:spcPts val="0"/>
              </a:spcAft>
              <a:buNone/>
            </a:pPr>
            <a:r>
              <a:rPr lang="de-DE" dirty="0">
                <a:solidFill>
                  <a:srgbClr val="C00000"/>
                </a:solidFill>
                <a:latin typeface="Calibri"/>
              </a:rPr>
              <a:t> </a:t>
            </a:r>
            <a:r>
              <a:rPr lang="de-DE" dirty="0" smtClean="0">
                <a:solidFill>
                  <a:srgbClr val="C00000"/>
                </a:solidFill>
                <a:latin typeface="Calibri"/>
              </a:rPr>
              <a:t>               unserem </a:t>
            </a:r>
            <a:r>
              <a:rPr lang="de-DE" dirty="0">
                <a:solidFill>
                  <a:srgbClr val="C00000"/>
                </a:solidFill>
                <a:latin typeface="Calibri"/>
              </a:rPr>
              <a:t>Konzept</a:t>
            </a:r>
            <a:r>
              <a:rPr lang="de-DE" dirty="0" smtClean="0">
                <a:solidFill>
                  <a:srgbClr val="C00000"/>
                </a:solidFill>
                <a:latin typeface="Calibri"/>
              </a:rPr>
              <a:t>?</a:t>
            </a:r>
          </a:p>
          <a:p>
            <a:pPr marL="0" lvl="0" indent="0" hangingPunct="1">
              <a:lnSpc>
                <a:spcPct val="80000"/>
              </a:lnSpc>
              <a:spcBef>
                <a:spcPts val="901"/>
              </a:spcBef>
              <a:spcAft>
                <a:spcPts val="0"/>
              </a:spcAft>
              <a:buNone/>
            </a:pPr>
            <a:endParaRPr lang="de-DE" sz="3700" dirty="0">
              <a:solidFill>
                <a:srgbClr val="0070C0"/>
              </a:solidFill>
              <a:latin typeface="Calibri"/>
            </a:endParaRPr>
          </a:p>
          <a:p>
            <a:pPr marL="0" lvl="0" indent="0" hangingPunct="1">
              <a:lnSpc>
                <a:spcPct val="80000"/>
              </a:lnSpc>
              <a:spcBef>
                <a:spcPts val="601"/>
              </a:spcBef>
              <a:spcAft>
                <a:spcPts val="0"/>
              </a:spcAft>
              <a:buNone/>
            </a:pPr>
            <a:r>
              <a:rPr lang="de-DE" sz="2400" dirty="0">
                <a:solidFill>
                  <a:srgbClr val="0070C0"/>
                </a:solidFill>
                <a:latin typeface="Calibri"/>
              </a:rPr>
              <a:t> </a:t>
            </a:r>
            <a:r>
              <a:rPr lang="de-DE" sz="2700" dirty="0">
                <a:solidFill>
                  <a:srgbClr val="0070C0"/>
                </a:solidFill>
                <a:latin typeface="Arial Black" pitchFamily="34"/>
                <a:cs typeface="Aharoni" pitchFamily="2"/>
              </a:rPr>
              <a:t>Unterrichtsstunden</a:t>
            </a:r>
          </a:p>
          <a:p>
            <a:pPr marL="0" lvl="0" indent="0" hangingPunct="1">
              <a:lnSpc>
                <a:spcPct val="80000"/>
              </a:lnSpc>
              <a:spcBef>
                <a:spcPts val="601"/>
              </a:spcBef>
              <a:spcAft>
                <a:spcPts val="0"/>
              </a:spcAft>
              <a:buNone/>
            </a:pPr>
            <a:r>
              <a:rPr lang="de-DE" sz="2400" dirty="0">
                <a:solidFill>
                  <a:srgbClr val="0070C0"/>
                </a:solidFill>
                <a:latin typeface="Arial Black" pitchFamily="34"/>
                <a:cs typeface="Aharoni" pitchFamily="2"/>
              </a:rPr>
              <a:t> von Schülern für Schüler</a:t>
            </a:r>
            <a:r>
              <a:rPr lang="de-DE" sz="2400" dirty="0" smtClean="0">
                <a:solidFill>
                  <a:srgbClr val="0070C0"/>
                </a:solidFill>
                <a:latin typeface="Arial Black" pitchFamily="34"/>
                <a:cs typeface="Aharoni" pitchFamily="2"/>
              </a:rPr>
              <a:t>:</a:t>
            </a:r>
          </a:p>
          <a:p>
            <a:pPr marL="0" lvl="0" indent="0" hangingPunct="1">
              <a:lnSpc>
                <a:spcPct val="80000"/>
              </a:lnSpc>
              <a:spcBef>
                <a:spcPts val="601"/>
              </a:spcBef>
              <a:spcAft>
                <a:spcPts val="0"/>
              </a:spcAft>
              <a:buNone/>
            </a:pPr>
            <a:endParaRPr lang="de-DE" sz="2400" dirty="0">
              <a:solidFill>
                <a:srgbClr val="0070C0"/>
              </a:solidFill>
              <a:latin typeface="Arial Black" pitchFamily="34"/>
              <a:cs typeface="Aharoni" pitchFamily="2"/>
            </a:endParaRPr>
          </a:p>
          <a:p>
            <a:pPr marL="0" lvl="0" indent="0" hangingPunct="1">
              <a:lnSpc>
                <a:spcPct val="80000"/>
              </a:lnSpc>
              <a:spcBef>
                <a:spcPts val="601"/>
              </a:spcBef>
              <a:spcAft>
                <a:spcPts val="0"/>
              </a:spcAft>
              <a:buNone/>
            </a:pPr>
            <a:r>
              <a:rPr lang="de-DE" sz="2400" dirty="0">
                <a:solidFill>
                  <a:srgbClr val="0070C0"/>
                </a:solidFill>
                <a:latin typeface="Arial Black" pitchFamily="34"/>
                <a:cs typeface="Aharoni" pitchFamily="2"/>
              </a:rPr>
              <a:t> Begriffe – Rollenspiele –</a:t>
            </a:r>
          </a:p>
          <a:p>
            <a:pPr marL="0" lvl="0" indent="0" hangingPunct="1">
              <a:lnSpc>
                <a:spcPct val="80000"/>
              </a:lnSpc>
              <a:spcBef>
                <a:spcPts val="601"/>
              </a:spcBef>
              <a:spcAft>
                <a:spcPts val="0"/>
              </a:spcAft>
              <a:buNone/>
            </a:pPr>
            <a:r>
              <a:rPr lang="de-DE" sz="2400" dirty="0">
                <a:solidFill>
                  <a:srgbClr val="0070C0"/>
                </a:solidFill>
                <a:latin typeface="Arial Black" pitchFamily="34"/>
                <a:cs typeface="Aharoni" pitchFamily="2"/>
              </a:rPr>
              <a:t> Eckenaufstellung </a:t>
            </a:r>
            <a:endParaRPr lang="de-DE" sz="2400" dirty="0" smtClean="0">
              <a:solidFill>
                <a:srgbClr val="0070C0"/>
              </a:solidFill>
              <a:latin typeface="Arial Black" pitchFamily="34"/>
              <a:cs typeface="Aharoni" pitchFamily="2"/>
            </a:endParaRPr>
          </a:p>
          <a:p>
            <a:pPr marL="0" lvl="0" indent="0" hangingPunct="1">
              <a:lnSpc>
                <a:spcPct val="80000"/>
              </a:lnSpc>
              <a:spcBef>
                <a:spcPts val="601"/>
              </a:spcBef>
              <a:spcAft>
                <a:spcPts val="0"/>
              </a:spcAft>
              <a:buNone/>
            </a:pPr>
            <a:r>
              <a:rPr lang="de-DE" sz="2400" dirty="0" smtClean="0">
                <a:solidFill>
                  <a:srgbClr val="0070C0"/>
                </a:solidFill>
                <a:latin typeface="Arial Black" pitchFamily="34"/>
                <a:cs typeface="Aharoni" pitchFamily="2"/>
              </a:rPr>
              <a:t> Plakate in Kleingruppen </a:t>
            </a:r>
          </a:p>
          <a:p>
            <a:pPr marL="0" lvl="0" indent="0" hangingPunct="1">
              <a:lnSpc>
                <a:spcPct val="80000"/>
              </a:lnSpc>
              <a:spcBef>
                <a:spcPts val="601"/>
              </a:spcBef>
              <a:spcAft>
                <a:spcPts val="0"/>
              </a:spcAft>
              <a:buNone/>
            </a:pPr>
            <a:r>
              <a:rPr lang="de-DE" sz="2400" dirty="0" smtClean="0">
                <a:solidFill>
                  <a:srgbClr val="0070C0"/>
                </a:solidFill>
                <a:latin typeface="Arial Black" pitchFamily="34"/>
                <a:cs typeface="Aharoni" pitchFamily="2"/>
              </a:rPr>
              <a:t> Nachfragen, </a:t>
            </a:r>
            <a:r>
              <a:rPr lang="de-DE" sz="2400" dirty="0">
                <a:solidFill>
                  <a:srgbClr val="0070C0"/>
                </a:solidFill>
                <a:latin typeface="Arial Black" pitchFamily="34"/>
                <a:cs typeface="Aharoni" pitchFamily="2"/>
              </a:rPr>
              <a:t>wer sich in </a:t>
            </a:r>
            <a:endParaRPr lang="de-DE" sz="2400" dirty="0" smtClean="0">
              <a:solidFill>
                <a:srgbClr val="0070C0"/>
              </a:solidFill>
              <a:latin typeface="Arial Black" pitchFamily="34"/>
              <a:cs typeface="Aharoni" pitchFamily="2"/>
            </a:endParaRPr>
          </a:p>
          <a:p>
            <a:pPr marL="0" lvl="0" indent="0" hangingPunct="1">
              <a:lnSpc>
                <a:spcPct val="80000"/>
              </a:lnSpc>
              <a:spcBef>
                <a:spcPts val="601"/>
              </a:spcBef>
              <a:spcAft>
                <a:spcPts val="0"/>
              </a:spcAft>
              <a:buNone/>
            </a:pPr>
            <a:r>
              <a:rPr lang="de-DE" sz="2400" dirty="0">
                <a:solidFill>
                  <a:srgbClr val="0070C0"/>
                </a:solidFill>
                <a:latin typeface="Arial Black" pitchFamily="34"/>
                <a:cs typeface="Aharoni" pitchFamily="2"/>
              </a:rPr>
              <a:t> </a:t>
            </a:r>
            <a:r>
              <a:rPr lang="de-DE" sz="2400" dirty="0" smtClean="0">
                <a:solidFill>
                  <a:srgbClr val="0070C0"/>
                </a:solidFill>
                <a:latin typeface="Arial Black" pitchFamily="34"/>
                <a:cs typeface="Aharoni" pitchFamily="2"/>
              </a:rPr>
              <a:t>der Klasse ausbilden </a:t>
            </a:r>
          </a:p>
          <a:p>
            <a:pPr marL="0" lvl="0" indent="0" hangingPunct="1">
              <a:lnSpc>
                <a:spcPct val="80000"/>
              </a:lnSpc>
              <a:spcBef>
                <a:spcPts val="601"/>
              </a:spcBef>
              <a:spcAft>
                <a:spcPts val="0"/>
              </a:spcAft>
              <a:buNone/>
            </a:pPr>
            <a:r>
              <a:rPr lang="de-DE" sz="2400" dirty="0">
                <a:solidFill>
                  <a:srgbClr val="0070C0"/>
                </a:solidFill>
                <a:latin typeface="Arial Black" pitchFamily="34"/>
                <a:cs typeface="Aharoni" pitchFamily="2"/>
              </a:rPr>
              <a:t> </a:t>
            </a:r>
            <a:r>
              <a:rPr lang="de-DE" sz="2400" dirty="0" smtClean="0">
                <a:solidFill>
                  <a:srgbClr val="0070C0"/>
                </a:solidFill>
                <a:latin typeface="Arial Black" pitchFamily="34"/>
                <a:cs typeface="Aharoni" pitchFamily="2"/>
              </a:rPr>
              <a:t>lassen </a:t>
            </a:r>
            <a:r>
              <a:rPr lang="de-DE" sz="2400" dirty="0">
                <a:solidFill>
                  <a:srgbClr val="0070C0"/>
                </a:solidFill>
                <a:latin typeface="Arial Black" pitchFamily="34"/>
                <a:cs typeface="Aharoni" pitchFamily="2"/>
              </a:rPr>
              <a:t>will….</a:t>
            </a:r>
          </a:p>
          <a:p>
            <a:pPr marL="0" lvl="0" indent="0" hangingPunct="1">
              <a:lnSpc>
                <a:spcPct val="80000"/>
              </a:lnSpc>
              <a:spcBef>
                <a:spcPts val="901"/>
              </a:spcBef>
              <a:spcAft>
                <a:spcPts val="0"/>
              </a:spcAft>
              <a:buNone/>
            </a:pPr>
            <a:r>
              <a:rPr lang="de-DE" sz="3700" b="1" dirty="0">
                <a:solidFill>
                  <a:srgbClr val="7030A0"/>
                </a:solidFill>
                <a:latin typeface="Arial Black" pitchFamily="34"/>
                <a:cs typeface="Aharoni" pitchFamily="2"/>
              </a:rPr>
              <a:t>   </a:t>
            </a:r>
          </a:p>
          <a:p>
            <a:pPr marL="0" lvl="0" indent="0" hangingPunct="1">
              <a:lnSpc>
                <a:spcPct val="80000"/>
              </a:lnSpc>
              <a:spcBef>
                <a:spcPts val="601"/>
              </a:spcBef>
              <a:spcAft>
                <a:spcPts val="0"/>
              </a:spcAft>
              <a:buNone/>
            </a:pPr>
            <a:endParaRPr lang="de-DE" sz="2700" dirty="0">
              <a:latin typeface="Calibri"/>
            </a:endParaRPr>
          </a:p>
        </p:txBody>
      </p:sp>
      <p:pic>
        <p:nvPicPr>
          <p:cNvPr id="4" name="Picture 2"/>
          <p:cNvPicPr>
            <a:picLocks noChangeAspect="1"/>
          </p:cNvPicPr>
          <p:nvPr/>
        </p:nvPicPr>
        <p:blipFill>
          <a:blip r:embed="rId4"/>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5"/>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6"/>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7"/>
          <a:srcRect/>
          <a:stretch>
            <a:fillRect/>
          </a:stretch>
        </p:blipFill>
        <p:spPr>
          <a:xfrm>
            <a:off x="6027119" y="370800"/>
            <a:ext cx="1009799" cy="905039"/>
          </a:xfrm>
          <a:prstGeom prst="rect">
            <a:avLst/>
          </a:prstGeom>
          <a:noFill/>
          <a:ln>
            <a:noFill/>
          </a:ln>
        </p:spPr>
      </p:pic>
      <p:graphicFrame>
        <p:nvGraphicFramePr>
          <p:cNvPr id="8" name="Objekt 3"/>
          <p:cNvGraphicFramePr/>
          <p:nvPr>
            <p:extLst>
              <p:ext uri="{D42A27DB-BD31-4B8C-83A1-F6EECF244321}">
                <p14:modId xmlns:p14="http://schemas.microsoft.com/office/powerpoint/2010/main" val="3372947868"/>
              </p:ext>
            </p:extLst>
          </p:nvPr>
        </p:nvGraphicFramePr>
        <p:xfrm>
          <a:off x="5936759" y="2533312"/>
          <a:ext cx="2728800" cy="4064040"/>
        </p:xfrm>
        <a:graphic>
          <a:graphicData uri="http://schemas.openxmlformats.org/presentationml/2006/ole">
            <mc:AlternateContent xmlns:mc="http://schemas.openxmlformats.org/markup-compatibility/2006">
              <mc:Choice xmlns:v="urn:schemas-microsoft-com:vml" Requires="v">
                <p:oleObj spid="_x0000_s2089" name="Dokument" r:id="rId8" imgW="51721555" imgH="77144451" progId="Word.OpenDocumentText.12">
                  <p:embed/>
                </p:oleObj>
              </mc:Choice>
              <mc:Fallback>
                <p:oleObj name="Dokument" r:id="rId8" imgW="51721555" imgH="77144451" progId="Word.OpenDocumentText.12">
                  <p:embed/>
                  <p:pic>
                    <p:nvPicPr>
                      <p:cNvPr id="0" name=""/>
                      <p:cNvPicPr/>
                      <p:nvPr/>
                    </p:nvPicPr>
                    <p:blipFill>
                      <a:blip r:embed="rId9"/>
                      <a:stretch>
                        <a:fillRect/>
                      </a:stretch>
                    </p:blipFill>
                    <p:spPr>
                      <a:xfrm>
                        <a:off x="5936759" y="2533312"/>
                        <a:ext cx="2728800" cy="4064040"/>
                      </a:xfrm>
                      <a:prstGeom prst="rect">
                        <a:avLst/>
                      </a:prstGeom>
                      <a:noFill/>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35959" y="1772816"/>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00"/>
              </a:spcBef>
              <a:spcAft>
                <a:spcPts val="0"/>
              </a:spcAft>
              <a:buNone/>
            </a:pPr>
            <a:r>
              <a:rPr lang="de-DE" sz="4400" b="1" dirty="0">
                <a:solidFill>
                  <a:srgbClr val="C00000"/>
                </a:solidFill>
                <a:latin typeface="Calibri"/>
              </a:rPr>
              <a:t> </a:t>
            </a:r>
            <a:r>
              <a:rPr lang="de-DE" dirty="0">
                <a:solidFill>
                  <a:srgbClr val="C00000"/>
                </a:solidFill>
                <a:latin typeface="Calibri"/>
              </a:rPr>
              <a:t>Sehenswerte Filme zum Thema</a:t>
            </a:r>
          </a:p>
          <a:p>
            <a:pPr marL="0" lvl="0" indent="0" hangingPunct="1">
              <a:spcBef>
                <a:spcPts val="499"/>
              </a:spcBef>
              <a:spcAft>
                <a:spcPts val="0"/>
              </a:spcAft>
              <a:buNone/>
            </a:pPr>
            <a:endParaRPr lang="de-DE" dirty="0">
              <a:solidFill>
                <a:srgbClr val="7030A0"/>
              </a:solidFill>
              <a:latin typeface="Calibri"/>
            </a:endParaRPr>
          </a:p>
          <a:p>
            <a:pPr marL="0" lvl="0" indent="0" hangingPunct="1">
              <a:spcBef>
                <a:spcPts val="499"/>
              </a:spcBef>
              <a:spcAft>
                <a:spcPts val="0"/>
              </a:spcAft>
              <a:buNone/>
            </a:pPr>
            <a:r>
              <a:rPr lang="de-DE" sz="2400" b="1" dirty="0" smtClean="0">
                <a:solidFill>
                  <a:srgbClr val="7030A0"/>
                </a:solidFill>
                <a:latin typeface="Calibri"/>
              </a:rPr>
              <a:t>„</a:t>
            </a:r>
            <a:r>
              <a:rPr lang="de-DE" sz="2400" b="1" dirty="0">
                <a:solidFill>
                  <a:srgbClr val="7030A0"/>
                </a:solidFill>
                <a:latin typeface="Calibri"/>
              </a:rPr>
              <a:t>Mobbing 2.0“ außer Kontrolle, Triangel-Film</a:t>
            </a:r>
            <a:r>
              <a:rPr lang="de-DE" sz="2400" b="1" dirty="0" smtClean="0">
                <a:solidFill>
                  <a:srgbClr val="7030A0"/>
                </a:solidFill>
                <a:latin typeface="Calibri"/>
              </a:rPr>
              <a:t>,</a:t>
            </a:r>
          </a:p>
          <a:p>
            <a:pPr marL="0" lvl="0" indent="0" hangingPunct="1">
              <a:spcBef>
                <a:spcPts val="499"/>
              </a:spcBef>
              <a:spcAft>
                <a:spcPts val="0"/>
              </a:spcAft>
              <a:buNone/>
            </a:pPr>
            <a:r>
              <a:rPr lang="de-DE" sz="2400" b="1" dirty="0" smtClean="0">
                <a:solidFill>
                  <a:srgbClr val="7030A0"/>
                </a:solidFill>
                <a:latin typeface="Calibri"/>
              </a:rPr>
              <a:t> </a:t>
            </a:r>
            <a:r>
              <a:rPr lang="de-DE" sz="2400" b="1" u="sng" dirty="0">
                <a:solidFill>
                  <a:srgbClr val="7030A0"/>
                </a:solidFill>
                <a:latin typeface="Calibri"/>
              </a:rPr>
              <a:t>www.triangel-web.de</a:t>
            </a:r>
          </a:p>
          <a:p>
            <a:pPr marL="0" lvl="0" indent="0" hangingPunct="1">
              <a:spcBef>
                <a:spcPts val="799"/>
              </a:spcBef>
              <a:spcAft>
                <a:spcPts val="0"/>
              </a:spcAft>
              <a:buNone/>
            </a:pPr>
            <a:r>
              <a:rPr lang="de-DE" sz="2400" b="1" dirty="0">
                <a:solidFill>
                  <a:srgbClr val="7030A0"/>
                </a:solidFill>
                <a:latin typeface="Calibri"/>
              </a:rPr>
              <a:t>„Netzangriff“, SWR-Jugendkrimi, SWR Media Services</a:t>
            </a:r>
            <a:r>
              <a:rPr lang="de-DE" sz="2400" b="1" u="sng" dirty="0">
                <a:solidFill>
                  <a:srgbClr val="7030A0"/>
                </a:solidFill>
                <a:latin typeface="Calibri"/>
              </a:rPr>
              <a:t>, </a:t>
            </a:r>
            <a:r>
              <a:rPr lang="de-DE" sz="2400" b="1" u="sng" dirty="0" smtClean="0">
                <a:solidFill>
                  <a:srgbClr val="7030A0"/>
                </a:solidFill>
                <a:latin typeface="Calibri"/>
              </a:rPr>
              <a:t>           www.swrmediaservices.de</a:t>
            </a:r>
            <a:endParaRPr lang="de-DE" sz="2400" b="1" u="sng" dirty="0">
              <a:solidFill>
                <a:srgbClr val="7030A0"/>
              </a:solidFill>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ocuments\JAS-Schule\Mobbing-Wächter\BildmaterialPowerPoint\P1040060.JPG"/>
          <p:cNvPicPr>
            <a:picLocks noChangeAspect="1"/>
          </p:cNvPicPr>
          <p:nvPr/>
        </p:nvPicPr>
        <p:blipFill>
          <a:blip r:embed="rId7"/>
          <a:srcRect/>
          <a:stretch>
            <a:fillRect/>
          </a:stretch>
        </p:blipFill>
        <p:spPr>
          <a:xfrm>
            <a:off x="4822722" y="4509120"/>
            <a:ext cx="3418591" cy="21976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57200" y="160020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algn="ctr" hangingPunct="1">
              <a:spcBef>
                <a:spcPts val="1100"/>
              </a:spcBef>
              <a:spcAft>
                <a:spcPts val="0"/>
              </a:spcAft>
              <a:buNone/>
            </a:pPr>
            <a:r>
              <a:rPr lang="de-DE" sz="4400" dirty="0">
                <a:solidFill>
                  <a:srgbClr val="C00000"/>
                </a:solidFill>
                <a:latin typeface="Calibri"/>
              </a:rPr>
              <a:t>   </a:t>
            </a:r>
            <a:r>
              <a:rPr lang="de-DE" dirty="0">
                <a:solidFill>
                  <a:srgbClr val="C00000"/>
                </a:solidFill>
                <a:latin typeface="Calibri"/>
              </a:rPr>
              <a:t>Material für den Unterricht</a:t>
            </a:r>
          </a:p>
          <a:p>
            <a:pPr marL="0" lvl="0" indent="0" hangingPunct="1">
              <a:spcBef>
                <a:spcPts val="700"/>
              </a:spcBef>
              <a:spcAft>
                <a:spcPts val="0"/>
              </a:spcAft>
              <a:buNone/>
            </a:pPr>
            <a:r>
              <a:rPr lang="de-DE" sz="2800" dirty="0">
                <a:solidFill>
                  <a:srgbClr val="7030A0"/>
                </a:solidFill>
                <a:latin typeface="Calibri"/>
              </a:rPr>
              <a:t>Fragebogen für ganze Klassen mit Auswertungsbogen, Infos für Eltern, Lehrer, Konzepte: „Schülermobbing-tun wir was dagegen!“, AOL-Verlag, </a:t>
            </a:r>
            <a:r>
              <a:rPr lang="de-DE" sz="2800" dirty="0" err="1">
                <a:solidFill>
                  <a:srgbClr val="7030A0"/>
                </a:solidFill>
                <a:latin typeface="Calibri"/>
              </a:rPr>
              <a:t>Smob</a:t>
            </a:r>
            <a:r>
              <a:rPr lang="de-DE" sz="2800" dirty="0">
                <a:solidFill>
                  <a:srgbClr val="7030A0"/>
                </a:solidFill>
                <a:latin typeface="Calibri"/>
              </a:rPr>
              <a:t>-Fragebogen</a:t>
            </a:r>
          </a:p>
          <a:p>
            <a:pPr marL="0" lvl="0" indent="0" hangingPunct="1">
              <a:spcBef>
                <a:spcPts val="700"/>
              </a:spcBef>
              <a:spcAft>
                <a:spcPts val="0"/>
              </a:spcAft>
              <a:buNone/>
            </a:pPr>
            <a:endParaRPr lang="de-DE" sz="2800" dirty="0">
              <a:solidFill>
                <a:srgbClr val="7030A0"/>
              </a:solidFill>
              <a:latin typeface="Calibri"/>
            </a:endParaRPr>
          </a:p>
          <a:p>
            <a:pPr marL="0" lvl="0" indent="0" hangingPunct="1">
              <a:spcBef>
                <a:spcPts val="799"/>
              </a:spcBef>
              <a:spcAft>
                <a:spcPts val="0"/>
              </a:spcAft>
              <a:buNone/>
            </a:pPr>
            <a:endParaRPr lang="de-DE" dirty="0">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ocuments\JAS-Schule\Mobbing-Wächter\BildmaterialPowerPoint\P1040062.JPG"/>
          <p:cNvPicPr>
            <a:picLocks noChangeAspect="1"/>
          </p:cNvPicPr>
          <p:nvPr/>
        </p:nvPicPr>
        <p:blipFill>
          <a:blip r:embed="rId7"/>
          <a:srcRect/>
          <a:stretch>
            <a:fillRect/>
          </a:stretch>
        </p:blipFill>
        <p:spPr>
          <a:xfrm>
            <a:off x="4587839" y="3825000"/>
            <a:ext cx="3888000" cy="2916000"/>
          </a:xfrm>
          <a:prstGeom prst="rect">
            <a:avLst/>
          </a:prstGeom>
          <a:noFill/>
          <a:ln>
            <a:noFill/>
          </a:ln>
        </p:spPr>
      </p:pic>
      <p:pic>
        <p:nvPicPr>
          <p:cNvPr id="9" name="Picture 3" descr="C:\Users\Acer1\Documents\JAS-Schule\Mobbing-Wächter\BildmaterialPowerPoint\P1040061.JPG"/>
          <p:cNvPicPr>
            <a:picLocks noChangeAspect="1"/>
          </p:cNvPicPr>
          <p:nvPr/>
        </p:nvPicPr>
        <p:blipFill>
          <a:blip r:embed="rId8"/>
          <a:srcRect/>
          <a:stretch>
            <a:fillRect/>
          </a:stretch>
        </p:blipFill>
        <p:spPr>
          <a:xfrm>
            <a:off x="354960" y="3789000"/>
            <a:ext cx="3935880" cy="2951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35959" y="1700639"/>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algn="ctr" hangingPunct="1">
              <a:spcBef>
                <a:spcPts val="1100"/>
              </a:spcBef>
              <a:spcAft>
                <a:spcPts val="0"/>
              </a:spcAft>
              <a:buNone/>
            </a:pPr>
            <a:r>
              <a:rPr lang="de-DE" dirty="0">
                <a:solidFill>
                  <a:srgbClr val="C00000"/>
                </a:solidFill>
                <a:latin typeface="Calibri"/>
              </a:rPr>
              <a:t>Literaturliste</a:t>
            </a:r>
          </a:p>
          <a:p>
            <a:pPr marL="0" lvl="0" indent="0" hangingPunct="1">
              <a:spcBef>
                <a:spcPts val="400"/>
              </a:spcBef>
              <a:spcAft>
                <a:spcPts val="0"/>
              </a:spcAft>
              <a:buNone/>
            </a:pPr>
            <a:r>
              <a:rPr lang="de-DE" sz="2400" b="1" dirty="0">
                <a:solidFill>
                  <a:srgbClr val="0070C0"/>
                </a:solidFill>
                <a:latin typeface="Calibri"/>
              </a:rPr>
              <a:t>„Schülermobbing-tun wir was dagegen!“, AOL-Verlag, Kasper</a:t>
            </a:r>
          </a:p>
          <a:p>
            <a:pPr marL="0" lvl="0" indent="0" hangingPunct="1">
              <a:spcBef>
                <a:spcPts val="400"/>
              </a:spcBef>
              <a:spcAft>
                <a:spcPts val="0"/>
              </a:spcAft>
              <a:buNone/>
            </a:pPr>
            <a:r>
              <a:rPr lang="de-DE" sz="2400" b="1" dirty="0">
                <a:solidFill>
                  <a:srgbClr val="0070C0"/>
                </a:solidFill>
                <a:latin typeface="Calibri"/>
              </a:rPr>
              <a:t>„Ernstfall Kindermobbing“, Frank Schallenberg, Claudius-Verlag</a:t>
            </a:r>
          </a:p>
          <a:p>
            <a:pPr marL="0" lvl="0" indent="0" hangingPunct="1">
              <a:spcBef>
                <a:spcPts val="400"/>
              </a:spcBef>
              <a:spcAft>
                <a:spcPts val="0"/>
              </a:spcAft>
              <a:buNone/>
            </a:pPr>
            <a:r>
              <a:rPr lang="de-DE" sz="2400" b="1" dirty="0">
                <a:solidFill>
                  <a:srgbClr val="0070C0"/>
                </a:solidFill>
                <a:latin typeface="Calibri"/>
              </a:rPr>
              <a:t>„</a:t>
            </a:r>
            <a:r>
              <a:rPr lang="de-DE" sz="2400" b="1" dirty="0" err="1">
                <a:solidFill>
                  <a:srgbClr val="0070C0"/>
                </a:solidFill>
                <a:latin typeface="Calibri"/>
              </a:rPr>
              <a:t>No</a:t>
            </a:r>
            <a:r>
              <a:rPr lang="de-DE" sz="2400" b="1" dirty="0">
                <a:solidFill>
                  <a:srgbClr val="0070C0"/>
                </a:solidFill>
                <a:latin typeface="Calibri"/>
              </a:rPr>
              <a:t> </a:t>
            </a:r>
            <a:r>
              <a:rPr lang="de-DE" sz="2400" b="1" dirty="0" err="1">
                <a:solidFill>
                  <a:srgbClr val="0070C0"/>
                </a:solidFill>
                <a:latin typeface="Calibri"/>
              </a:rPr>
              <a:t>Blame</a:t>
            </a:r>
            <a:r>
              <a:rPr lang="de-DE" sz="2400" b="1" dirty="0">
                <a:solidFill>
                  <a:srgbClr val="0070C0"/>
                </a:solidFill>
                <a:latin typeface="Calibri"/>
              </a:rPr>
              <a:t> Approach“, Praxishandbuch</a:t>
            </a:r>
            <a:r>
              <a:rPr lang="de-DE" sz="2400" b="1" dirty="0" smtClean="0">
                <a:solidFill>
                  <a:srgbClr val="0070C0"/>
                </a:solidFill>
                <a:latin typeface="Calibri"/>
              </a:rPr>
              <a:t>,</a:t>
            </a:r>
          </a:p>
          <a:p>
            <a:pPr marL="0" lvl="0" indent="0" hangingPunct="1">
              <a:spcBef>
                <a:spcPts val="400"/>
              </a:spcBef>
              <a:spcAft>
                <a:spcPts val="0"/>
              </a:spcAft>
              <a:buNone/>
            </a:pPr>
            <a:r>
              <a:rPr lang="de-DE" sz="2400" b="1" dirty="0">
                <a:solidFill>
                  <a:srgbClr val="0070C0"/>
                </a:solidFill>
                <a:latin typeface="Calibri"/>
              </a:rPr>
              <a:t> </a:t>
            </a:r>
            <a:r>
              <a:rPr lang="de-DE" sz="2400" b="1" dirty="0" smtClean="0">
                <a:solidFill>
                  <a:srgbClr val="0070C0"/>
                </a:solidFill>
                <a:latin typeface="Calibri"/>
              </a:rPr>
              <a:t> </a:t>
            </a:r>
            <a:r>
              <a:rPr lang="de-DE" sz="2400" b="1" dirty="0">
                <a:solidFill>
                  <a:srgbClr val="0070C0"/>
                </a:solidFill>
                <a:latin typeface="Calibri"/>
                <a:hlinkClick r:id="rId3"/>
              </a:rPr>
              <a:t>www.no-blame- approach.de</a:t>
            </a:r>
          </a:p>
          <a:p>
            <a:pPr marL="0" lvl="0" indent="0" hangingPunct="1">
              <a:spcBef>
                <a:spcPts val="400"/>
              </a:spcBef>
              <a:spcAft>
                <a:spcPts val="0"/>
              </a:spcAft>
              <a:buNone/>
            </a:pPr>
            <a:r>
              <a:rPr lang="de-DE" sz="2400" b="1" dirty="0">
                <a:solidFill>
                  <a:srgbClr val="0070C0"/>
                </a:solidFill>
                <a:latin typeface="Calibri"/>
              </a:rPr>
              <a:t>„Mit Mut gegen Mobbing“, Praxisleitfaden, ISB, München</a:t>
            </a:r>
          </a:p>
          <a:p>
            <a:pPr marL="0" lvl="0" indent="0" hangingPunct="1">
              <a:spcBef>
                <a:spcPts val="400"/>
              </a:spcBef>
              <a:spcAft>
                <a:spcPts val="0"/>
              </a:spcAft>
              <a:buNone/>
            </a:pPr>
            <a:r>
              <a:rPr lang="de-DE" sz="2400" b="1" dirty="0">
                <a:solidFill>
                  <a:srgbClr val="0070C0"/>
                </a:solidFill>
                <a:latin typeface="Calibri"/>
              </a:rPr>
              <a:t>„Das Anti-Mobbing-Elternheft“, Beltz-Verlag, Mustafa </a:t>
            </a:r>
            <a:r>
              <a:rPr lang="de-DE" sz="2400" b="1" dirty="0" err="1">
                <a:solidFill>
                  <a:srgbClr val="0070C0"/>
                </a:solidFill>
                <a:latin typeface="Calibri"/>
              </a:rPr>
              <a:t>Jannan</a:t>
            </a:r>
            <a:endParaRPr lang="de-DE" sz="2400" b="1" dirty="0">
              <a:solidFill>
                <a:srgbClr val="0070C0"/>
              </a:solidFill>
              <a:latin typeface="Calibri"/>
            </a:endParaRPr>
          </a:p>
          <a:p>
            <a:pPr marL="0" lvl="0" indent="0" hangingPunct="1">
              <a:spcBef>
                <a:spcPts val="400"/>
              </a:spcBef>
              <a:spcAft>
                <a:spcPts val="0"/>
              </a:spcAft>
              <a:buNone/>
            </a:pPr>
            <a:endParaRPr lang="de-DE" sz="1800" b="1" dirty="0">
              <a:solidFill>
                <a:srgbClr val="0070C0"/>
              </a:solidFill>
              <a:latin typeface="Calibri"/>
            </a:endParaRPr>
          </a:p>
          <a:p>
            <a:pPr marL="0" lvl="0" indent="0" hangingPunct="1">
              <a:spcBef>
                <a:spcPts val="499"/>
              </a:spcBef>
              <a:spcAft>
                <a:spcPts val="0"/>
              </a:spcAft>
              <a:buNone/>
            </a:pPr>
            <a:endParaRPr lang="de-DE" sz="2000" u="sng" dirty="0">
              <a:solidFill>
                <a:srgbClr val="7030A0"/>
              </a:solidFill>
              <a:latin typeface="Calibri"/>
            </a:endParaRPr>
          </a:p>
        </p:txBody>
      </p:sp>
      <p:pic>
        <p:nvPicPr>
          <p:cNvPr id="4" name="Picture 2"/>
          <p:cNvPicPr>
            <a:picLocks noChangeAspect="1"/>
          </p:cNvPicPr>
          <p:nvPr/>
        </p:nvPicPr>
        <p:blipFill>
          <a:blip r:embed="rId4"/>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5"/>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6"/>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7"/>
          <a:srcRect/>
          <a:stretch>
            <a:fillRect/>
          </a:stretch>
        </p:blipFill>
        <p:spPr>
          <a:xfrm>
            <a:off x="6027119" y="370800"/>
            <a:ext cx="1009799" cy="905039"/>
          </a:xfrm>
          <a:prstGeom prst="rect">
            <a:avLst/>
          </a:prstGeom>
          <a:noFill/>
          <a:ln>
            <a:noFill/>
          </a:ln>
        </p:spPr>
      </p:pic>
      <p:pic>
        <p:nvPicPr>
          <p:cNvPr id="8" name="Picture 3" descr="C:\Users\Acer1\Documents\JAS-Schule\Mobbing-Wächter\BildmaterialPowerPoint\P1040063.JPG"/>
          <p:cNvPicPr>
            <a:picLocks noChangeAspect="1"/>
          </p:cNvPicPr>
          <p:nvPr/>
        </p:nvPicPr>
        <p:blipFill>
          <a:blip r:embed="rId8"/>
          <a:srcRect/>
          <a:stretch>
            <a:fillRect/>
          </a:stretch>
        </p:blipFill>
        <p:spPr>
          <a:xfrm>
            <a:off x="2483768" y="4941168"/>
            <a:ext cx="4199990" cy="17425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300600" y="158004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400"/>
              </a:spcBef>
              <a:spcAft>
                <a:spcPts val="0"/>
              </a:spcAft>
              <a:buNone/>
            </a:pPr>
            <a:r>
              <a:rPr lang="de-DE" sz="1800" dirty="0">
                <a:solidFill>
                  <a:srgbClr val="C00000"/>
                </a:solidFill>
                <a:latin typeface="Calibri"/>
              </a:rPr>
              <a:t>Bericht - Presseartikel</a:t>
            </a:r>
          </a:p>
          <a:p>
            <a:pPr marL="0" lvl="0" indent="0" hangingPunct="1">
              <a:spcBef>
                <a:spcPts val="400"/>
              </a:spcBef>
              <a:spcAft>
                <a:spcPts val="0"/>
              </a:spcAft>
              <a:buNone/>
            </a:pPr>
            <a:endParaRPr lang="de-DE" sz="1800" dirty="0">
              <a:solidFill>
                <a:srgbClr val="7030A0"/>
              </a:solidFill>
              <a:latin typeface="Calibri"/>
            </a:endParaRPr>
          </a:p>
          <a:p>
            <a:pPr marL="0" lvl="0" indent="0" hangingPunct="1">
              <a:spcBef>
                <a:spcPts val="400"/>
              </a:spcBef>
              <a:spcAft>
                <a:spcPts val="0"/>
              </a:spcAft>
              <a:buNone/>
            </a:pPr>
            <a:r>
              <a:rPr lang="de-DE" sz="1800" b="1" u="sng" dirty="0">
                <a:latin typeface="Calibri"/>
              </a:rPr>
              <a:t>Die "Mobbing-Wächter" und Streitschlichter stellen sich vor</a:t>
            </a:r>
          </a:p>
          <a:p>
            <a:pPr marL="0" lvl="0" indent="0" hangingPunct="1">
              <a:spcBef>
                <a:spcPts val="400"/>
              </a:spcBef>
              <a:spcAft>
                <a:spcPts val="0"/>
              </a:spcAft>
              <a:buNone/>
            </a:pPr>
            <a:r>
              <a:rPr lang="de-DE" sz="1800" dirty="0">
                <a:latin typeface="Calibri"/>
              </a:rPr>
              <a:t> </a:t>
            </a:r>
          </a:p>
          <a:p>
            <a:pPr marL="0" lvl="0" indent="0" hangingPunct="1">
              <a:spcBef>
                <a:spcPts val="400"/>
              </a:spcBef>
              <a:spcAft>
                <a:spcPts val="0"/>
              </a:spcAft>
              <a:buNone/>
            </a:pPr>
            <a:r>
              <a:rPr lang="de-DE" sz="1800" dirty="0">
                <a:latin typeface="Calibri"/>
              </a:rPr>
              <a:t>Seit dem Schuljahr 2010/2011 gibt es bei uns an der Schule die "</a:t>
            </a:r>
            <a:r>
              <a:rPr lang="de-DE" sz="1800" dirty="0" smtClean="0">
                <a:latin typeface="Calibri"/>
              </a:rPr>
              <a:t>Mobbing-Wächter“ zusätzlich zu den bereits ausgebildeten Streitschlichtern. </a:t>
            </a:r>
            <a:r>
              <a:rPr lang="de-DE" sz="1800" dirty="0">
                <a:latin typeface="Calibri"/>
              </a:rPr>
              <a:t>Jeweils aus jeder  Klasse gibt es vier Schülerinnen und Schüler, die in ihrer Klasse dafür verantwortlich sind, dass niemand ausgegrenzt, beleidigt oder gemobbt wird. Einige von uns sind auch Klassensprecher, andere sind auch selbst schon oft ausgegrenzt worden und kennen das Gefühl, dass einen jeder anschaut und hinter dem Rücken "gelästert" wird. Wir treffen uns regelmäßig mit Uschi, unserer Jugendsozialarbeiterin an der Schule, und beschäftigen uns mit dem Thema Mobbing. In den letzten zwei Schuljahren haben wir versucht, den Unterschied heraus zu finden zwischen einem Konflikt und einer Mobbingsituation und genau hinzusehen, was passiert ist. Wir haben uns mit den unterschiedlichsten Gefühlen beschäftigt, die jemand haben kann und wie man sie ausdrückt. Nach dem Modell "</a:t>
            </a:r>
            <a:r>
              <a:rPr lang="de-DE" sz="1800" dirty="0" err="1">
                <a:latin typeface="Calibri"/>
              </a:rPr>
              <a:t>No</a:t>
            </a:r>
            <a:r>
              <a:rPr lang="de-DE" sz="1800" dirty="0">
                <a:latin typeface="Calibri"/>
              </a:rPr>
              <a:t> </a:t>
            </a:r>
            <a:r>
              <a:rPr lang="de-DE" sz="1800" dirty="0" err="1">
                <a:latin typeface="Calibri"/>
              </a:rPr>
              <a:t>Blame</a:t>
            </a:r>
            <a:r>
              <a:rPr lang="de-DE" sz="1800" dirty="0">
                <a:latin typeface="Calibri"/>
              </a:rPr>
              <a:t> Approach", keiner ist schuldig, wollen wir keine Schuldigen finden, weder Opfer noch Täter, denn wir wissen, dass die ganze Gruppe/Klasse Verantwortung für ihr Handeln trägt.</a:t>
            </a: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pic>
        <p:nvPicPr>
          <p:cNvPr id="3"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4"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5"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6"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
        <p:nvSpPr>
          <p:cNvPr id="7" name="Rechteck 3"/>
          <p:cNvSpPr/>
          <p:nvPr/>
        </p:nvSpPr>
        <p:spPr>
          <a:xfrm>
            <a:off x="323640" y="2127959"/>
            <a:ext cx="8080920" cy="7419339"/>
          </a:xfrm>
          <a:prstGeom prst="rect">
            <a:avLst/>
          </a:prstGeom>
          <a:noFill/>
          <a:ln>
            <a:noFill/>
            <a:prstDash val="solid"/>
          </a:ln>
        </p:spPr>
        <p:txBody>
          <a:bodyPr vert="horz" wrap="square" lIns="91440" tIns="45720" rIns="91440" bIns="45720" anchor="t" anchorCtr="0" compatLnSpc="0">
            <a:spAutoFit/>
          </a:bodyPr>
          <a:lstStyle/>
          <a:p>
            <a:pPr marL="0" marR="0" lvl="0" indent="0" algn="l" rtl="0" hangingPunct="1">
              <a:lnSpc>
                <a:spcPct val="100000"/>
              </a:lnSpc>
              <a:spcBef>
                <a:spcPts val="0"/>
              </a:spcBef>
              <a:spcAft>
                <a:spcPts val="0"/>
              </a:spcAft>
              <a:buNone/>
              <a:tabLst/>
            </a:pPr>
            <a:r>
              <a:rPr lang="de-DE" sz="1800" b="0" i="0" u="none" strike="noStrike" kern="1200" spc="0" baseline="0" dirty="0">
                <a:ln>
                  <a:noFill/>
                </a:ln>
                <a:solidFill>
                  <a:srgbClr val="000000"/>
                </a:solidFill>
                <a:latin typeface="Calibri" pitchFamily="18"/>
                <a:ea typeface="Arial Unicode MS" pitchFamily="2"/>
                <a:cs typeface="Mangal" pitchFamily="2"/>
              </a:rPr>
              <a:t>Manche machen einfach aus Spaß mit, andere schauen zu und unternehmen nichts. Wir als "Mobbing-Wächter"/Unterstützergruppe suchen nach Ideen, damit sich das Opfer besser fühlt. Alle probieren die Vorschläge aus und überprüfen beim nächsten Treffen, wie es gelaufen ist. Wir bleiben in Kontakt mit dem Opfer, dem Täter und der ganzen Klasse, deren Teil wir ja alle selbst sind. Bei uns an der Schule wird auf</a:t>
            </a:r>
          </a:p>
          <a:p>
            <a:pPr marL="0" marR="0" lvl="0" indent="0" algn="l" rtl="0" hangingPunct="1">
              <a:lnSpc>
                <a:spcPct val="100000"/>
              </a:lnSpc>
              <a:spcBef>
                <a:spcPts val="0"/>
              </a:spcBef>
              <a:spcAft>
                <a:spcPts val="0"/>
              </a:spcAft>
              <a:buNone/>
              <a:tabLst/>
            </a:pPr>
            <a:r>
              <a:rPr lang="de-DE" sz="1800" b="0" i="0" u="none" strike="noStrike" kern="1200" spc="0" baseline="0" dirty="0">
                <a:ln>
                  <a:noFill/>
                </a:ln>
                <a:solidFill>
                  <a:srgbClr val="000000"/>
                </a:solidFill>
                <a:latin typeface="Calibri" pitchFamily="18"/>
                <a:ea typeface="Arial Unicode MS" pitchFamily="2"/>
                <a:cs typeface="Mangal" pitchFamily="2"/>
              </a:rPr>
              <a:t>Selbsthilfe gesetzt und unsere eigenen Kräfte. Wir werden ermutigt, selbst zu</a:t>
            </a:r>
          </a:p>
          <a:p>
            <a:pPr marL="0" marR="0" lvl="0" indent="0" algn="l" rtl="0" hangingPunct="1">
              <a:lnSpc>
                <a:spcPct val="100000"/>
              </a:lnSpc>
              <a:spcBef>
                <a:spcPts val="0"/>
              </a:spcBef>
              <a:spcAft>
                <a:spcPts val="0"/>
              </a:spcAft>
              <a:buNone/>
              <a:tabLst/>
            </a:pPr>
            <a:r>
              <a:rPr lang="de-DE" sz="1800" b="0" i="0" u="none" strike="noStrike" kern="1200" spc="0" baseline="0" dirty="0">
                <a:ln>
                  <a:noFill/>
                </a:ln>
                <a:solidFill>
                  <a:srgbClr val="000000"/>
                </a:solidFill>
                <a:latin typeface="Calibri" pitchFamily="18"/>
                <a:ea typeface="Arial Unicode MS" pitchFamily="2"/>
                <a:cs typeface="Mangal" pitchFamily="2"/>
              </a:rPr>
              <a:t>handeln</a:t>
            </a:r>
            <a:r>
              <a:rPr lang="de-DE" sz="1800" b="0" i="0" u="none" strike="noStrike" kern="1200" spc="0" baseline="0" dirty="0" smtClean="0">
                <a:ln>
                  <a:noFill/>
                </a:ln>
                <a:solidFill>
                  <a:srgbClr val="000000"/>
                </a:solidFill>
                <a:latin typeface="Calibri" pitchFamily="18"/>
                <a:ea typeface="Arial Unicode MS" pitchFamily="2"/>
                <a:cs typeface="Mangal" pitchFamily="2"/>
              </a:rPr>
              <a:t>. Zusätzlich</a:t>
            </a:r>
            <a:r>
              <a:rPr lang="de-DE" sz="1800" b="0" i="0" u="none" strike="noStrike" kern="1200" spc="0" dirty="0" smtClean="0">
                <a:ln>
                  <a:noFill/>
                </a:ln>
                <a:solidFill>
                  <a:srgbClr val="000000"/>
                </a:solidFill>
                <a:latin typeface="Calibri" pitchFamily="18"/>
                <a:ea typeface="Arial Unicode MS" pitchFamily="2"/>
                <a:cs typeface="Mangal" pitchFamily="2"/>
              </a:rPr>
              <a:t> gibt es bei uns an der Schule für alle 7. Klassen das </a:t>
            </a:r>
            <a:r>
              <a:rPr lang="de-DE" sz="1800" b="0" i="0" u="none" strike="noStrike" kern="1200" spc="0" dirty="0" err="1" smtClean="0">
                <a:ln>
                  <a:noFill/>
                </a:ln>
                <a:solidFill>
                  <a:srgbClr val="000000"/>
                </a:solidFill>
                <a:latin typeface="Calibri" pitchFamily="18"/>
                <a:ea typeface="Arial Unicode MS" pitchFamily="2"/>
                <a:cs typeface="Mangal" pitchFamily="2"/>
              </a:rPr>
              <a:t>Fairplayer</a:t>
            </a:r>
            <a:r>
              <a:rPr lang="de-DE" dirty="0" smtClean="0">
                <a:solidFill>
                  <a:srgbClr val="000000"/>
                </a:solidFill>
                <a:latin typeface="Calibri" pitchFamily="18"/>
                <a:ea typeface="Arial Unicode MS" pitchFamily="2"/>
                <a:cs typeface="Mangal" pitchFamily="2"/>
              </a:rPr>
              <a:t>-Projekt über 14 Wochen, das unsere Jugendsozialarbeiterin gemeinsam mit der jeweiligen Klassenlehrkraft durchführt. Hier werden schwerpunktmäßig Rollenspiele zu den systemischen Mobbingrollen eingeübt und nachbesprochen. Schwerpunkt ist hier Mut und Zivilcourage sowie Sensibilisierun</a:t>
            </a:r>
            <a:r>
              <a:rPr lang="de-DE" dirty="0" smtClean="0">
                <a:solidFill>
                  <a:srgbClr val="000000"/>
                </a:solidFill>
                <a:latin typeface="Calibri" pitchFamily="18"/>
                <a:ea typeface="Arial Unicode MS" pitchFamily="2"/>
                <a:cs typeface="Mangal" pitchFamily="2"/>
              </a:rPr>
              <a:t>g.</a:t>
            </a:r>
            <a:endParaRPr lang="de-DE" sz="1800" b="0" i="0" u="none" strike="noStrike" kern="1200" spc="0" baseline="0" dirty="0">
              <a:ln>
                <a:noFill/>
              </a:ln>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r>
              <a:rPr lang="de-DE" sz="1800" b="0" i="0" u="none" strike="noStrike" kern="1200" spc="0" baseline="0" dirty="0">
                <a:ln>
                  <a:noFill/>
                </a:ln>
                <a:solidFill>
                  <a:srgbClr val="000000"/>
                </a:solidFill>
                <a:latin typeface="Calibri" pitchFamily="18"/>
                <a:ea typeface="Arial Unicode MS" pitchFamily="2"/>
                <a:cs typeface="Mangal" pitchFamily="2"/>
              </a:rPr>
              <a:t>Unser Konzept haben wir in den letzten Schuljahren der eigenen Klasse vorgestellt und noch in diesem Schuljahr wollen wir unser Konzept wieder</a:t>
            </a:r>
          </a:p>
          <a:p>
            <a:pPr marL="0" marR="0" lvl="0" indent="0" algn="l" rtl="0" hangingPunct="1">
              <a:lnSpc>
                <a:spcPct val="100000"/>
              </a:lnSpc>
              <a:spcBef>
                <a:spcPts val="0"/>
              </a:spcBef>
              <a:spcAft>
                <a:spcPts val="0"/>
              </a:spcAft>
              <a:buNone/>
              <a:tabLst/>
            </a:pPr>
            <a:r>
              <a:rPr lang="de-DE" sz="1800" b="0" i="0" u="none" strike="noStrike" kern="1200" spc="0" baseline="0" dirty="0">
                <a:ln>
                  <a:noFill/>
                </a:ln>
                <a:solidFill>
                  <a:srgbClr val="000000"/>
                </a:solidFill>
                <a:latin typeface="Calibri" pitchFamily="18"/>
                <a:ea typeface="Arial Unicode MS" pitchFamily="2"/>
                <a:cs typeface="Mangal" pitchFamily="2"/>
              </a:rPr>
              <a:t>an unsere neuen Schülerinnen und Schüler aus den 5. Klassen weitergeben.</a:t>
            </a:r>
          </a:p>
          <a:p>
            <a:pPr marL="0" marR="0" lvl="0" indent="0" algn="l" rtl="0" hangingPunct="1">
              <a:lnSpc>
                <a:spcPct val="100000"/>
              </a:lnSpc>
              <a:spcBef>
                <a:spcPts val="0"/>
              </a:spcBef>
              <a:spcAft>
                <a:spcPts val="0"/>
              </a:spcAft>
              <a:buNone/>
              <a:tabLst/>
            </a:pPr>
            <a:endParaRPr lang="de-DE" dirty="0" smtClean="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endParaRPr lang="de-DE" dirty="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endParaRPr lang="de-DE" dirty="0" smtClean="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endParaRPr lang="de-DE" dirty="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endParaRPr lang="de-DE" dirty="0" smtClean="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endParaRPr lang="de-DE" dirty="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r>
              <a:rPr lang="de-DE" dirty="0" smtClean="0">
                <a:solidFill>
                  <a:srgbClr val="000000"/>
                </a:solidFill>
                <a:latin typeface="Calibri" pitchFamily="18"/>
                <a:ea typeface="Arial Unicode MS" pitchFamily="2"/>
                <a:cs typeface="Mangal" pitchFamily="2"/>
              </a:rPr>
              <a:t>Mittlerweile haben</a:t>
            </a:r>
            <a:r>
              <a:rPr lang="de-DE" sz="1800" b="0" i="0" u="none" strike="noStrike" kern="1200" spc="0" baseline="0" dirty="0" smtClean="0">
                <a:ln>
                  <a:noFill/>
                </a:ln>
                <a:solidFill>
                  <a:srgbClr val="000000"/>
                </a:solidFill>
                <a:latin typeface="Calibri" pitchFamily="18"/>
                <a:ea typeface="Arial Unicode MS" pitchFamily="2"/>
                <a:cs typeface="Mangal" pitchFamily="2"/>
              </a:rPr>
              <a:t> </a:t>
            </a:r>
            <a:r>
              <a:rPr lang="de-DE" sz="1800" b="0" i="0" u="none" strike="noStrike" kern="1200" spc="0" baseline="0" dirty="0">
                <a:ln>
                  <a:noFill/>
                </a:ln>
                <a:solidFill>
                  <a:srgbClr val="000000"/>
                </a:solidFill>
                <a:latin typeface="Calibri" pitchFamily="18"/>
                <a:ea typeface="Arial Unicode MS" pitchFamily="2"/>
                <a:cs typeface="Mangal" pitchFamily="2"/>
              </a:rPr>
              <a:t>alle </a:t>
            </a:r>
            <a:r>
              <a:rPr lang="de-DE" sz="1800" b="0" i="0" u="none" strike="noStrike" kern="1200" spc="0" baseline="0" dirty="0" smtClean="0">
                <a:ln>
                  <a:noFill/>
                </a:ln>
                <a:solidFill>
                  <a:srgbClr val="000000"/>
                </a:solidFill>
                <a:latin typeface="Calibri" pitchFamily="18"/>
                <a:ea typeface="Arial Unicode MS" pitchFamily="2"/>
                <a:cs typeface="Mangal" pitchFamily="2"/>
              </a:rPr>
              <a:t>Klassen</a:t>
            </a:r>
            <a:r>
              <a:rPr lang="de-DE" sz="1800" b="0" i="0" u="none" strike="noStrike" kern="1200" spc="0" dirty="0" smtClean="0">
                <a:ln>
                  <a:noFill/>
                </a:ln>
                <a:solidFill>
                  <a:srgbClr val="000000"/>
                </a:solidFill>
                <a:latin typeface="Calibri" pitchFamily="18"/>
                <a:ea typeface="Arial Unicode MS" pitchFamily="2"/>
                <a:cs typeface="Mangal" pitchFamily="2"/>
              </a:rPr>
              <a:t> </a:t>
            </a:r>
            <a:r>
              <a:rPr lang="de-DE" sz="1800" b="0" i="0" u="none" strike="noStrike" kern="1200" spc="0" baseline="0" dirty="0" smtClean="0">
                <a:ln>
                  <a:noFill/>
                </a:ln>
                <a:solidFill>
                  <a:srgbClr val="000000"/>
                </a:solidFill>
                <a:latin typeface="Calibri" pitchFamily="18"/>
                <a:ea typeface="Arial Unicode MS" pitchFamily="2"/>
                <a:cs typeface="Mangal" pitchFamily="2"/>
              </a:rPr>
              <a:t>ihre </a:t>
            </a:r>
            <a:r>
              <a:rPr lang="de-DE" sz="1800" b="0" i="0" u="none" strike="noStrike" kern="1200" spc="0" baseline="0" dirty="0">
                <a:ln>
                  <a:noFill/>
                </a:ln>
                <a:solidFill>
                  <a:srgbClr val="000000"/>
                </a:solidFill>
                <a:latin typeface="Calibri" pitchFamily="18"/>
                <a:ea typeface="Arial Unicode MS" pitchFamily="2"/>
                <a:cs typeface="Mangal" pitchFamily="2"/>
              </a:rPr>
              <a:t>eigenen "</a:t>
            </a:r>
            <a:r>
              <a:rPr lang="de-DE" sz="1800" b="0" i="0" u="none" strike="noStrike" kern="1200" spc="0" baseline="0" dirty="0" smtClean="0">
                <a:ln>
                  <a:noFill/>
                </a:ln>
                <a:solidFill>
                  <a:srgbClr val="000000"/>
                </a:solidFill>
                <a:latin typeface="Calibri" pitchFamily="18"/>
                <a:ea typeface="Arial Unicode MS" pitchFamily="2"/>
                <a:cs typeface="Mangal" pitchFamily="2"/>
              </a:rPr>
              <a:t>Mob-Wächter </a:t>
            </a:r>
            <a:r>
              <a:rPr lang="de-DE" sz="1800" b="0" i="0" u="none" strike="noStrike" kern="1200" spc="0" baseline="0" dirty="0">
                <a:ln>
                  <a:noFill/>
                </a:ln>
                <a:solidFill>
                  <a:srgbClr val="000000"/>
                </a:solidFill>
                <a:latin typeface="Calibri" pitchFamily="18"/>
                <a:ea typeface="Arial Unicode MS" pitchFamily="2"/>
                <a:cs typeface="Mangal" pitchFamily="2"/>
              </a:rPr>
              <a:t>und Streitschlichter</a:t>
            </a:r>
            <a:r>
              <a:rPr lang="de-DE" sz="1800" b="0" i="0" u="none" strike="noStrike" kern="1200" spc="0" baseline="0" dirty="0" smtClean="0">
                <a:ln>
                  <a:noFill/>
                </a:ln>
                <a:solidFill>
                  <a:srgbClr val="000000"/>
                </a:solidFill>
                <a:latin typeface="Calibri" pitchFamily="18"/>
                <a:ea typeface="Arial Unicode MS" pitchFamily="2"/>
                <a:cs typeface="Mangal" pitchFamily="2"/>
              </a:rPr>
              <a:t>“. </a:t>
            </a:r>
            <a:endParaRPr lang="de-DE" dirty="0">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r>
              <a:rPr lang="de-DE" sz="1800" b="0" i="0" u="none" strike="noStrike" kern="1200" spc="0" baseline="0" dirty="0" smtClean="0">
                <a:ln>
                  <a:noFill/>
                </a:ln>
                <a:solidFill>
                  <a:srgbClr val="000000"/>
                </a:solidFill>
                <a:latin typeface="Calibri" pitchFamily="18"/>
                <a:ea typeface="Arial Unicode MS" pitchFamily="2"/>
                <a:cs typeface="Mangal" pitchFamily="2"/>
              </a:rPr>
              <a:t>In</a:t>
            </a:r>
            <a:r>
              <a:rPr lang="de-DE" sz="1800" b="0" i="0" u="none" strike="noStrike" kern="1200" spc="0" dirty="0" smtClean="0">
                <a:ln>
                  <a:noFill/>
                </a:ln>
                <a:solidFill>
                  <a:srgbClr val="000000"/>
                </a:solidFill>
                <a:latin typeface="Calibri" pitchFamily="18"/>
                <a:ea typeface="Arial Unicode MS" pitchFamily="2"/>
                <a:cs typeface="Mangal" pitchFamily="2"/>
              </a:rPr>
              <a:t> der 6. Klasse haben wi</a:t>
            </a:r>
            <a:r>
              <a:rPr lang="de-DE" dirty="0" smtClean="0">
                <a:solidFill>
                  <a:srgbClr val="000000"/>
                </a:solidFill>
                <a:latin typeface="Calibri" pitchFamily="18"/>
                <a:ea typeface="Arial Unicode MS" pitchFamily="2"/>
                <a:cs typeface="Mangal" pitchFamily="2"/>
              </a:rPr>
              <a:t>r die Möglichkeit uns zu Streitschlichtern ausbilden zu lassen, dann zwei Jahre später werden wir aufbauend zu Mobbingwächtern für unsere eigenen Klassen ausgebildet und dürfen dieses Wissen an die Jüngeren als Multiplikatoren weitergeben.</a:t>
            </a:r>
            <a:endParaRPr lang="de-DE" sz="1800" b="0" i="0" u="none" strike="noStrike" kern="1200" spc="0" baseline="0" dirty="0">
              <a:ln>
                <a:noFill/>
              </a:ln>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r>
              <a:rPr lang="de-DE" sz="1800" b="0" i="0" u="none" strike="noStrike" kern="1200" spc="0" baseline="0" dirty="0">
                <a:ln>
                  <a:noFill/>
                </a:ln>
                <a:solidFill>
                  <a:srgbClr val="000000"/>
                </a:solidFill>
                <a:latin typeface="Calibri" pitchFamily="18"/>
                <a:ea typeface="Arial Unicode MS" pitchFamily="2"/>
                <a:cs typeface="Mangal" pitchFamily="2"/>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57200" y="160020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lnSpc>
                <a:spcPct val="90000"/>
              </a:lnSpc>
              <a:spcBef>
                <a:spcPts val="1001"/>
              </a:spcBef>
              <a:spcAft>
                <a:spcPts val="0"/>
              </a:spcAft>
              <a:buNone/>
            </a:pPr>
            <a:r>
              <a:rPr lang="de-DE" sz="4100">
                <a:solidFill>
                  <a:srgbClr val="C00000"/>
                </a:solidFill>
                <a:latin typeface="Calibri"/>
              </a:rPr>
              <a:t>     </a:t>
            </a:r>
            <a:r>
              <a:rPr lang="de-DE" sz="4100" b="1">
                <a:solidFill>
                  <a:srgbClr val="C00000"/>
                </a:solidFill>
                <a:latin typeface="Calibri"/>
              </a:rPr>
              <a:t>Wie alles begann….</a:t>
            </a:r>
          </a:p>
          <a:p>
            <a:pPr marL="0" lvl="0" indent="0" hangingPunct="1">
              <a:lnSpc>
                <a:spcPct val="90000"/>
              </a:lnSpc>
              <a:spcBef>
                <a:spcPts val="1001"/>
              </a:spcBef>
              <a:spcAft>
                <a:spcPts val="0"/>
              </a:spcAft>
              <a:buNone/>
            </a:pPr>
            <a:r>
              <a:rPr lang="de-DE" sz="4100" b="1">
                <a:solidFill>
                  <a:srgbClr val="C00000"/>
                </a:solidFill>
                <a:latin typeface="Calibri"/>
              </a:rPr>
              <a:t>Einzelfall in der Klasse…</a:t>
            </a:r>
          </a:p>
          <a:p>
            <a:pPr marL="0" lvl="0" indent="0" hangingPunct="1">
              <a:lnSpc>
                <a:spcPct val="90000"/>
              </a:lnSpc>
              <a:spcBef>
                <a:spcPts val="499"/>
              </a:spcBef>
              <a:spcAft>
                <a:spcPts val="0"/>
              </a:spcAft>
              <a:buNone/>
            </a:pPr>
            <a:r>
              <a:rPr lang="de-DE" sz="2200" b="1">
                <a:solidFill>
                  <a:srgbClr val="C00000"/>
                </a:solidFill>
                <a:latin typeface="Calibri"/>
              </a:rPr>
              <a:t>     </a:t>
            </a:r>
          </a:p>
          <a:p>
            <a:pPr marL="0" lvl="0" indent="0" hangingPunct="1">
              <a:lnSpc>
                <a:spcPct val="90000"/>
              </a:lnSpc>
              <a:spcBef>
                <a:spcPts val="499"/>
              </a:spcBef>
              <a:spcAft>
                <a:spcPts val="0"/>
              </a:spcAft>
              <a:buNone/>
            </a:pPr>
            <a:endParaRPr lang="de-DE" sz="2200" b="1">
              <a:solidFill>
                <a:srgbClr val="C00000"/>
              </a:solidFill>
              <a:latin typeface="Calibri"/>
            </a:endParaRPr>
          </a:p>
          <a:p>
            <a:pPr marL="0" lvl="0" indent="0" hangingPunct="1">
              <a:lnSpc>
                <a:spcPct val="90000"/>
              </a:lnSpc>
              <a:spcBef>
                <a:spcPts val="499"/>
              </a:spcBef>
              <a:spcAft>
                <a:spcPts val="0"/>
              </a:spcAft>
              <a:buNone/>
            </a:pPr>
            <a:r>
              <a:rPr lang="de-DE" sz="2200" b="1">
                <a:solidFill>
                  <a:srgbClr val="C00000"/>
                </a:solidFill>
                <a:latin typeface="Calibri"/>
              </a:rPr>
              <a:t>     </a:t>
            </a:r>
            <a:r>
              <a:rPr lang="de-DE" sz="2200">
                <a:latin typeface="Calibri"/>
              </a:rPr>
              <a:t>Aufmerksame,  besorgte Schülerinnen und Schüler nehmen</a:t>
            </a:r>
          </a:p>
          <a:p>
            <a:pPr marL="0" lvl="0" indent="0" hangingPunct="1">
              <a:lnSpc>
                <a:spcPct val="90000"/>
              </a:lnSpc>
              <a:spcBef>
                <a:spcPts val="499"/>
              </a:spcBef>
              <a:spcAft>
                <a:spcPts val="0"/>
              </a:spcAft>
              <a:buNone/>
            </a:pPr>
            <a:r>
              <a:rPr lang="de-DE" sz="2200">
                <a:latin typeface="Calibri"/>
              </a:rPr>
              <a:t>     zur Jugendsozialarbeit an der Schule Kontakt auf, über die</a:t>
            </a:r>
          </a:p>
          <a:p>
            <a:pPr marL="0" lvl="0" indent="0" hangingPunct="1">
              <a:lnSpc>
                <a:spcPct val="90000"/>
              </a:lnSpc>
              <a:spcBef>
                <a:spcPts val="499"/>
              </a:spcBef>
              <a:spcAft>
                <a:spcPts val="0"/>
              </a:spcAft>
              <a:buNone/>
            </a:pPr>
            <a:r>
              <a:rPr lang="de-DE" sz="2200">
                <a:latin typeface="Calibri"/>
              </a:rPr>
              <a:t>     Mitschüler wird Hilfe installiert </a:t>
            </a:r>
            <a:r>
              <a:rPr lang="de-DE" sz="2200">
                <a:latin typeface="Wingdings" pitchFamily="2"/>
              </a:rPr>
              <a:t></a:t>
            </a:r>
          </a:p>
          <a:p>
            <a:pPr marL="0" lvl="0" indent="0" hangingPunct="1">
              <a:lnSpc>
                <a:spcPct val="90000"/>
              </a:lnSpc>
              <a:spcBef>
                <a:spcPts val="499"/>
              </a:spcBef>
              <a:spcAft>
                <a:spcPts val="0"/>
              </a:spcAft>
              <a:buNone/>
            </a:pPr>
            <a:r>
              <a:rPr lang="de-DE" sz="2200">
                <a:latin typeface="Calibri"/>
              </a:rPr>
              <a:t>      </a:t>
            </a:r>
            <a:r>
              <a:rPr lang="de-DE" sz="2200" b="1">
                <a:latin typeface="Calibri"/>
              </a:rPr>
              <a:t>Einzelgespräche über einen längeren Zeitraum (JaS)</a:t>
            </a:r>
          </a:p>
          <a:p>
            <a:pPr marL="0" lvl="0" indent="0" hangingPunct="1">
              <a:lnSpc>
                <a:spcPct val="90000"/>
              </a:lnSpc>
              <a:spcBef>
                <a:spcPts val="499"/>
              </a:spcBef>
              <a:spcAft>
                <a:spcPts val="0"/>
              </a:spcAft>
              <a:buNone/>
            </a:pPr>
            <a:r>
              <a:rPr lang="de-DE" sz="2200" b="1">
                <a:latin typeface="Calibri"/>
              </a:rPr>
              <a:t>      Mitschüler überlegen sich Hilfsangebote</a:t>
            </a:r>
          </a:p>
          <a:p>
            <a:pPr marL="0" lvl="0" indent="0" hangingPunct="1">
              <a:lnSpc>
                <a:spcPct val="90000"/>
              </a:lnSpc>
              <a:spcBef>
                <a:spcPts val="499"/>
              </a:spcBef>
              <a:spcAft>
                <a:spcPts val="0"/>
              </a:spcAft>
              <a:buNone/>
            </a:pPr>
            <a:r>
              <a:rPr lang="de-DE" sz="2200" b="1">
                <a:latin typeface="Calibri"/>
              </a:rPr>
              <a:t>      Andenken einer Unterrichtsstunde, Lehrer wird informiert</a:t>
            </a:r>
          </a:p>
          <a:p>
            <a:pPr marL="0" lvl="0" indent="0" hangingPunct="1">
              <a:lnSpc>
                <a:spcPct val="90000"/>
              </a:lnSpc>
              <a:spcBef>
                <a:spcPts val="1100"/>
              </a:spcBef>
              <a:spcAft>
                <a:spcPts val="0"/>
              </a:spcAft>
              <a:buNone/>
            </a:pPr>
            <a:endParaRPr lang="de-DE" sz="4400" b="1">
              <a:solidFill>
                <a:srgbClr val="C00000"/>
              </a:solidFill>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esktop\JAS-Schule\JAS-Schule\Mobbing-Wächter\P1020362.JPG"/>
          <p:cNvPicPr>
            <a:picLocks noChangeAspect="1"/>
          </p:cNvPicPr>
          <p:nvPr/>
        </p:nvPicPr>
        <p:blipFill>
          <a:blip r:embed="rId7"/>
          <a:srcRect/>
          <a:stretch>
            <a:fillRect/>
          </a:stretch>
        </p:blipFill>
        <p:spPr>
          <a:xfrm>
            <a:off x="5796000" y="1467000"/>
            <a:ext cx="2844000" cy="2133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pic>
        <p:nvPicPr>
          <p:cNvPr id="3"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4"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5"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6"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
        <p:nvSpPr>
          <p:cNvPr id="7" name="Rechteck 3"/>
          <p:cNvSpPr/>
          <p:nvPr/>
        </p:nvSpPr>
        <p:spPr>
          <a:xfrm>
            <a:off x="323640" y="2204999"/>
            <a:ext cx="8080920" cy="640440"/>
          </a:xfrm>
          <a:prstGeom prst="rect">
            <a:avLst/>
          </a:prstGeom>
          <a:noFill/>
          <a:ln>
            <a:noFill/>
            <a:prstDash val="solid"/>
          </a:ln>
        </p:spPr>
        <p:txBody>
          <a:bodyPr vert="horz" wrap="square" lIns="91440" tIns="45720" rIns="91440" bIns="45720" anchor="t" anchorCtr="0" compatLnSpc="0">
            <a:spAutoFit/>
          </a:bodyPr>
          <a:lstStyle/>
          <a:p>
            <a:pPr marL="0" marR="0" lvl="0" indent="0" algn="l" rtl="0" hangingPunct="1">
              <a:lnSpc>
                <a:spcPct val="100000"/>
              </a:lnSpc>
              <a:spcBef>
                <a:spcPts val="0"/>
              </a:spcBef>
              <a:spcAft>
                <a:spcPts val="0"/>
              </a:spcAft>
              <a:buNone/>
              <a:tabLst/>
            </a:pPr>
            <a:endParaRPr lang="de-DE" sz="1800" b="0" i="0" u="none" strike="noStrike" kern="1200" spc="0" baseline="0">
              <a:ln>
                <a:noFill/>
              </a:ln>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r>
              <a:rPr lang="de-DE" sz="1800" b="0" i="0" u="none" strike="noStrike" kern="1200" spc="0" baseline="0">
                <a:ln>
                  <a:noFill/>
                </a:ln>
                <a:solidFill>
                  <a:srgbClr val="000000"/>
                </a:solidFill>
                <a:latin typeface="Calibri" pitchFamily="18"/>
                <a:ea typeface="Arial Unicode MS" pitchFamily="2"/>
                <a:cs typeface="Mangal" pitchFamily="2"/>
              </a:rPr>
              <a:t> </a:t>
            </a:r>
          </a:p>
        </p:txBody>
      </p:sp>
      <p:sp>
        <p:nvSpPr>
          <p:cNvPr id="8" name="Rechteck 2"/>
          <p:cNvSpPr/>
          <p:nvPr/>
        </p:nvSpPr>
        <p:spPr>
          <a:xfrm>
            <a:off x="323640" y="1638719"/>
            <a:ext cx="5017680" cy="2346796"/>
          </a:xfrm>
          <a:prstGeom prst="rect">
            <a:avLst/>
          </a:prstGeom>
          <a:noFill/>
          <a:ln>
            <a:noFill/>
            <a:prstDash val="solid"/>
          </a:ln>
        </p:spPr>
        <p:txBody>
          <a:bodyPr vert="horz" wrap="square" lIns="91440" tIns="45720" rIns="91440" bIns="45720" anchor="t" anchorCtr="0" compatLnSpc="0">
            <a:spAutoFit/>
          </a:bodyPr>
          <a:lstStyle/>
          <a:p>
            <a:pPr lvl="0"/>
            <a:r>
              <a:rPr lang="de-DE">
                <a:solidFill>
                  <a:srgbClr val="000000"/>
                </a:solidFill>
                <a:latin typeface="Calibri" pitchFamily="18"/>
                <a:ea typeface="Arial Unicode MS" pitchFamily="2"/>
                <a:cs typeface="Mangal" pitchFamily="2"/>
              </a:rPr>
              <a:t>Mittlerweile haben alle Klassen ihre eigenen "Mob-Wächter und Streitschlichter“. </a:t>
            </a:r>
          </a:p>
          <a:p>
            <a:pPr lvl="0"/>
            <a:r>
              <a:rPr lang="de-DE">
                <a:solidFill>
                  <a:srgbClr val="000000"/>
                </a:solidFill>
                <a:latin typeface="Calibri" pitchFamily="18"/>
                <a:ea typeface="Arial Unicode MS" pitchFamily="2"/>
                <a:cs typeface="Mangal" pitchFamily="2"/>
              </a:rPr>
              <a:t>In der 6. Klasse haben wir die Möglichkeit uns zu Streitschlichtern ausbilden zu lassen, dann zwei Jahre später werden wir aufbauend zu Mobbingwächtern für unsere eigenen Klassen ausgebildet und dürfen dieses Wissen an die Jüngeren als Multiplikatoren weitergeben.</a:t>
            </a:r>
            <a:endParaRPr lang="de-DE" dirty="0">
              <a:solidFill>
                <a:srgbClr val="000000"/>
              </a:solidFill>
              <a:latin typeface="Calibri" pitchFamily="18"/>
              <a:ea typeface="Arial Unicode MS" pitchFamily="2"/>
              <a:cs typeface="Mangal" pitchFamily="2"/>
            </a:endParaRPr>
          </a:p>
        </p:txBody>
      </p:sp>
      <p:pic>
        <p:nvPicPr>
          <p:cNvPr id="3075" name="Picture 3" descr="S:\Lehrer\Mobbingwächter\Fotos2015Würzburg\0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8254" y="1659679"/>
            <a:ext cx="367732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4177" y="1551659"/>
            <a:ext cx="3677327" cy="2669497"/>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1792" y="4308216"/>
            <a:ext cx="3446152" cy="2083440"/>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6677" y="3985515"/>
            <a:ext cx="4514828" cy="2406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pic>
        <p:nvPicPr>
          <p:cNvPr id="3"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4"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5"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6"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
        <p:nvSpPr>
          <p:cNvPr id="7" name="Rechteck 3"/>
          <p:cNvSpPr/>
          <p:nvPr/>
        </p:nvSpPr>
        <p:spPr>
          <a:xfrm>
            <a:off x="323640" y="2204999"/>
            <a:ext cx="8080920" cy="640440"/>
          </a:xfrm>
          <a:prstGeom prst="rect">
            <a:avLst/>
          </a:prstGeom>
          <a:noFill/>
          <a:ln>
            <a:noFill/>
            <a:prstDash val="solid"/>
          </a:ln>
        </p:spPr>
        <p:txBody>
          <a:bodyPr vert="horz" wrap="square" lIns="91440" tIns="45720" rIns="91440" bIns="45720" anchor="t" anchorCtr="0" compatLnSpc="0">
            <a:spAutoFit/>
          </a:bodyPr>
          <a:lstStyle/>
          <a:p>
            <a:pPr marL="0" marR="0" lvl="0" indent="0" algn="l" rtl="0" hangingPunct="1">
              <a:lnSpc>
                <a:spcPct val="100000"/>
              </a:lnSpc>
              <a:spcBef>
                <a:spcPts val="0"/>
              </a:spcBef>
              <a:spcAft>
                <a:spcPts val="0"/>
              </a:spcAft>
              <a:buNone/>
              <a:tabLst/>
            </a:pPr>
            <a:endParaRPr lang="de-DE" sz="1800" b="0" i="0" u="none" strike="noStrike" kern="1200" spc="0" baseline="0">
              <a:ln>
                <a:noFill/>
              </a:ln>
              <a:solidFill>
                <a:srgbClr val="000000"/>
              </a:solidFill>
              <a:latin typeface="Calibri" pitchFamily="18"/>
              <a:ea typeface="Arial Unicode MS" pitchFamily="2"/>
              <a:cs typeface="Mangal" pitchFamily="2"/>
            </a:endParaRPr>
          </a:p>
          <a:p>
            <a:pPr marL="0" marR="0" lvl="0" indent="0" algn="l" rtl="0" hangingPunct="1">
              <a:lnSpc>
                <a:spcPct val="100000"/>
              </a:lnSpc>
              <a:spcBef>
                <a:spcPts val="0"/>
              </a:spcBef>
              <a:spcAft>
                <a:spcPts val="0"/>
              </a:spcAft>
              <a:buNone/>
              <a:tabLst/>
            </a:pPr>
            <a:r>
              <a:rPr lang="de-DE" sz="1800" b="0" i="0" u="none" strike="noStrike" kern="1200" spc="0" baseline="0">
                <a:ln>
                  <a:noFill/>
                </a:ln>
                <a:solidFill>
                  <a:srgbClr val="000000"/>
                </a:solidFill>
                <a:latin typeface="Calibri" pitchFamily="18"/>
                <a:ea typeface="Arial Unicode MS" pitchFamily="2"/>
                <a:cs typeface="Mangal" pitchFamily="2"/>
              </a:rPr>
              <a:t> </a:t>
            </a:r>
          </a:p>
        </p:txBody>
      </p:sp>
      <p:pic>
        <p:nvPicPr>
          <p:cNvPr id="3075" name="Picture 3" descr="S:\Lehrer\Mobbingwächter\Fotos2015Würzburg\0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8254" y="1659679"/>
            <a:ext cx="367732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4177" y="1551659"/>
            <a:ext cx="3677327" cy="2669497"/>
          </a:xfrm>
          <a:prstGeom prst="rect">
            <a:avLst/>
          </a:prstGeom>
        </p:spPr>
      </p:pic>
      <p:sp>
        <p:nvSpPr>
          <p:cNvPr id="11" name="Rechteck 10"/>
          <p:cNvSpPr/>
          <p:nvPr/>
        </p:nvSpPr>
        <p:spPr>
          <a:xfrm>
            <a:off x="179512" y="1640880"/>
            <a:ext cx="5018742" cy="4801314"/>
          </a:xfrm>
          <a:prstGeom prst="rect">
            <a:avLst/>
          </a:prstGeom>
        </p:spPr>
        <p:txBody>
          <a:bodyPr wrap="square">
            <a:spAutoFit/>
          </a:bodyPr>
          <a:lstStyle/>
          <a:p>
            <a:pPr lvl="0"/>
            <a:r>
              <a:rPr lang="de-DE" dirty="0">
                <a:solidFill>
                  <a:srgbClr val="000000"/>
                </a:solidFill>
                <a:latin typeface="Calibri" pitchFamily="18"/>
                <a:ea typeface="Arial Unicode MS" pitchFamily="2"/>
                <a:cs typeface="Mangal" pitchFamily="2"/>
              </a:rPr>
              <a:t>In der </a:t>
            </a:r>
            <a:r>
              <a:rPr lang="de-DE" dirty="0" smtClean="0">
                <a:solidFill>
                  <a:srgbClr val="000000"/>
                </a:solidFill>
                <a:latin typeface="Calibri" pitchFamily="18"/>
                <a:ea typeface="Arial Unicode MS" pitchFamily="2"/>
                <a:cs typeface="Mangal" pitchFamily="2"/>
              </a:rPr>
              <a:t>Jugendherberge Gunzenhausen </a:t>
            </a:r>
            <a:r>
              <a:rPr lang="de-DE" dirty="0">
                <a:solidFill>
                  <a:srgbClr val="000000"/>
                </a:solidFill>
                <a:latin typeface="Calibri" pitchFamily="18"/>
                <a:ea typeface="Arial Unicode MS" pitchFamily="2"/>
                <a:cs typeface="Mangal" pitchFamily="2"/>
              </a:rPr>
              <a:t>haben uns unsere Lehrerin Fr. </a:t>
            </a:r>
            <a:r>
              <a:rPr lang="de-DE" dirty="0" smtClean="0">
                <a:solidFill>
                  <a:srgbClr val="000000"/>
                </a:solidFill>
                <a:latin typeface="Calibri" pitchFamily="18"/>
                <a:ea typeface="Arial Unicode MS" pitchFamily="2"/>
                <a:cs typeface="Mangal" pitchFamily="2"/>
              </a:rPr>
              <a:t>Maier (Streitschlichtungsausbilderin</a:t>
            </a:r>
            <a:r>
              <a:rPr lang="de-DE" dirty="0">
                <a:solidFill>
                  <a:srgbClr val="000000"/>
                </a:solidFill>
                <a:latin typeface="Calibri" pitchFamily="18"/>
                <a:ea typeface="Arial Unicode MS" pitchFamily="2"/>
                <a:cs typeface="Mangal" pitchFamily="2"/>
              </a:rPr>
              <a:t>) und Fr. Neumann (Jugendsozialarbeit Schule) zu Streitschlichtern ausgebildet, ebenso haben wir dort viel gelernt zu den Themen Ausgrenzung, Mobbing, Zivilcourage und </a:t>
            </a:r>
            <a:r>
              <a:rPr lang="de-DE" dirty="0">
                <a:latin typeface="Calibri" pitchFamily="18"/>
                <a:ea typeface="Arial Unicode MS" pitchFamily="2"/>
                <a:cs typeface="Mangal" pitchFamily="2"/>
              </a:rPr>
              <a:t>Moralische Dilemmata.</a:t>
            </a:r>
          </a:p>
          <a:p>
            <a:pPr lvl="0"/>
            <a:r>
              <a:rPr lang="de-DE" dirty="0" smtClean="0">
                <a:solidFill>
                  <a:srgbClr val="000000"/>
                </a:solidFill>
                <a:latin typeface="Calibri" pitchFamily="18"/>
                <a:ea typeface="Arial Unicode MS" pitchFamily="2"/>
                <a:cs typeface="Mangal" pitchFamily="2"/>
              </a:rPr>
              <a:t>Unsere Schule gehört zum Netzwerk </a:t>
            </a:r>
            <a:r>
              <a:rPr lang="de-DE" dirty="0">
                <a:solidFill>
                  <a:srgbClr val="000000"/>
                </a:solidFill>
                <a:latin typeface="Calibri" pitchFamily="18"/>
                <a:ea typeface="Arial Unicode MS" pitchFamily="2"/>
                <a:cs typeface="Mangal" pitchFamily="2"/>
              </a:rPr>
              <a:t>„Schule ohne Rassismus – Schule mit Courage</a:t>
            </a:r>
            <a:r>
              <a:rPr lang="de-DE" dirty="0" smtClean="0">
                <a:solidFill>
                  <a:srgbClr val="000000"/>
                </a:solidFill>
                <a:latin typeface="Calibri" pitchFamily="18"/>
                <a:ea typeface="Arial Unicode MS" pitchFamily="2"/>
                <a:cs typeface="Mangal" pitchFamily="2"/>
              </a:rPr>
              <a:t>“, deshalb „leben“ wir in unserer Schule dieses Projekt mit der ganzen Schulfamilie</a:t>
            </a:r>
            <a:endParaRPr lang="de-DE" dirty="0">
              <a:solidFill>
                <a:srgbClr val="000000"/>
              </a:solidFill>
              <a:latin typeface="Calibri" pitchFamily="18"/>
              <a:ea typeface="Arial Unicode MS" pitchFamily="2"/>
              <a:cs typeface="Mangal" pitchFamily="2"/>
            </a:endParaRPr>
          </a:p>
          <a:p>
            <a:pPr lvl="0"/>
            <a:r>
              <a:rPr lang="de-DE" dirty="0">
                <a:solidFill>
                  <a:srgbClr val="000000"/>
                </a:solidFill>
                <a:latin typeface="Calibri" pitchFamily="18"/>
                <a:ea typeface="Arial Unicode MS" pitchFamily="2"/>
                <a:cs typeface="Mangal" pitchFamily="2"/>
              </a:rPr>
              <a:t> </a:t>
            </a:r>
          </a:p>
          <a:p>
            <a:pPr lvl="0"/>
            <a:r>
              <a:rPr lang="de-DE" dirty="0">
                <a:solidFill>
                  <a:srgbClr val="000000"/>
                </a:solidFill>
                <a:latin typeface="Calibri" pitchFamily="18"/>
                <a:ea typeface="Arial Unicode MS" pitchFamily="2"/>
                <a:cs typeface="Mangal" pitchFamily="2"/>
              </a:rPr>
              <a:t>Eckental, den </a:t>
            </a:r>
            <a:r>
              <a:rPr lang="de-DE" dirty="0" smtClean="0">
                <a:solidFill>
                  <a:srgbClr val="000000"/>
                </a:solidFill>
                <a:latin typeface="Calibri" pitchFamily="18"/>
                <a:ea typeface="Arial Unicode MS" pitchFamily="2"/>
                <a:cs typeface="Mangal" pitchFamily="2"/>
              </a:rPr>
              <a:t>01.02.2018</a:t>
            </a:r>
            <a:endParaRPr lang="de-DE" dirty="0">
              <a:solidFill>
                <a:srgbClr val="000000"/>
              </a:solidFill>
              <a:latin typeface="Calibri" pitchFamily="18"/>
              <a:ea typeface="Arial Unicode MS" pitchFamily="2"/>
              <a:cs typeface="Mangal" pitchFamily="2"/>
            </a:endParaRPr>
          </a:p>
          <a:p>
            <a:pPr lvl="0"/>
            <a:r>
              <a:rPr lang="de-DE" dirty="0">
                <a:solidFill>
                  <a:srgbClr val="000000"/>
                </a:solidFill>
                <a:latin typeface="Calibri" pitchFamily="18"/>
                <a:ea typeface="Arial Unicode MS" pitchFamily="2"/>
                <a:cs typeface="Mangal" pitchFamily="2"/>
              </a:rPr>
              <a:t>Die Mobbing-Wächter und Streitschlichter der Mittelschule Eckental</a:t>
            </a:r>
          </a:p>
          <a:p>
            <a:pPr lvl="0"/>
            <a:r>
              <a:rPr lang="de-DE" dirty="0">
                <a:solidFill>
                  <a:srgbClr val="000000"/>
                </a:solidFill>
                <a:latin typeface="Calibri" pitchFamily="18"/>
                <a:ea typeface="Arial Unicode MS" pitchFamily="2"/>
                <a:cs typeface="Mangal" pitchFamily="2"/>
              </a:rPr>
              <a:t>mit Barbara </a:t>
            </a:r>
            <a:r>
              <a:rPr lang="de-DE" dirty="0" smtClean="0">
                <a:solidFill>
                  <a:srgbClr val="000000"/>
                </a:solidFill>
                <a:latin typeface="Calibri" pitchFamily="18"/>
                <a:ea typeface="Arial Unicode MS" pitchFamily="2"/>
                <a:cs typeface="Mangal" pitchFamily="2"/>
              </a:rPr>
              <a:t>Maier </a:t>
            </a:r>
            <a:r>
              <a:rPr lang="de-DE" dirty="0">
                <a:solidFill>
                  <a:srgbClr val="000000"/>
                </a:solidFill>
                <a:latin typeface="Calibri" pitchFamily="18"/>
                <a:ea typeface="Arial Unicode MS" pitchFamily="2"/>
                <a:cs typeface="Mangal" pitchFamily="2"/>
              </a:rPr>
              <a:t>und Uschi Neumann </a:t>
            </a:r>
            <a:r>
              <a:rPr lang="de-DE" dirty="0" smtClean="0">
                <a:solidFill>
                  <a:srgbClr val="000000"/>
                </a:solidFill>
                <a:latin typeface="Calibri" pitchFamily="18"/>
                <a:ea typeface="Arial Unicode MS" pitchFamily="2"/>
                <a:cs typeface="Mangal" pitchFamily="2"/>
              </a:rPr>
              <a:t>(Tandempartner </a:t>
            </a:r>
            <a:r>
              <a:rPr lang="de-DE" dirty="0" err="1" smtClean="0">
                <a:solidFill>
                  <a:srgbClr val="000000"/>
                </a:solidFill>
                <a:latin typeface="Calibri" pitchFamily="18"/>
                <a:ea typeface="Arial Unicode MS" pitchFamily="2"/>
                <a:cs typeface="Mangal" pitchFamily="2"/>
              </a:rPr>
              <a:t>Streitschlichter#Mobbingwächter</a:t>
            </a:r>
            <a:r>
              <a:rPr lang="de-DE" dirty="0" smtClean="0">
                <a:solidFill>
                  <a:srgbClr val="000000"/>
                </a:solidFill>
                <a:latin typeface="Calibri" pitchFamily="18"/>
                <a:ea typeface="Arial Unicode MS" pitchFamily="2"/>
                <a:cs typeface="Mangal" pitchFamily="2"/>
              </a:rPr>
              <a:t>)</a:t>
            </a:r>
            <a:endParaRPr lang="de-DE" dirty="0">
              <a:solidFill>
                <a:srgbClr val="000000"/>
              </a:solidFill>
              <a:latin typeface="Calibri" pitchFamily="18"/>
              <a:ea typeface="Arial Unicode MS" pitchFamily="2"/>
              <a:cs typeface="Mangal" pitchFamily="2"/>
            </a:endParaRPr>
          </a:p>
        </p:txBody>
      </p:sp>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8254" y="1432799"/>
            <a:ext cx="3764995" cy="2932306"/>
          </a:xfrm>
          <a:prstGeom prst="rect">
            <a:avLst/>
          </a:prstGeom>
        </p:spPr>
      </p:pic>
      <p:pic>
        <p:nvPicPr>
          <p:cNvPr id="13" name="Grafi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8254" y="4522064"/>
            <a:ext cx="3323954" cy="1869591"/>
          </a:xfrm>
          <a:prstGeom prst="rect">
            <a:avLst/>
          </a:prstGeom>
        </p:spPr>
      </p:pic>
    </p:spTree>
    <p:extLst>
      <p:ext uri="{BB962C8B-B14F-4D97-AF65-F5344CB8AC3E}">
        <p14:creationId xmlns:p14="http://schemas.microsoft.com/office/powerpoint/2010/main" val="171706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pic>
        <p:nvPicPr>
          <p:cNvPr id="3"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4"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5"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6"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
        <p:nvSpPr>
          <p:cNvPr id="7" name="Inhaltsplatzhalter 4"/>
          <p:cNvSpPr txBox="1">
            <a:spLocks noGrp="1"/>
          </p:cNvSpPr>
          <p:nvPr>
            <p:ph idx="1"/>
          </p:nvPr>
        </p:nvSpPr>
        <p:spPr>
          <a:xfrm>
            <a:off x="704112" y="1623599"/>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799"/>
              </a:spcBef>
              <a:spcAft>
                <a:spcPts val="0"/>
              </a:spcAft>
              <a:buNone/>
            </a:pPr>
            <a:r>
              <a:rPr lang="de-DE" b="1">
                <a:solidFill>
                  <a:srgbClr val="0070C0"/>
                </a:solidFill>
                <a:latin typeface="Calibri"/>
              </a:rPr>
              <a:t>Wir danken für Ihre wertschätzende</a:t>
            </a:r>
          </a:p>
          <a:p>
            <a:pPr marL="0" lvl="0" indent="0" hangingPunct="1">
              <a:spcBef>
                <a:spcPts val="799"/>
              </a:spcBef>
              <a:spcAft>
                <a:spcPts val="0"/>
              </a:spcAft>
              <a:buNone/>
            </a:pPr>
            <a:r>
              <a:rPr lang="de-DE" b="1">
                <a:solidFill>
                  <a:srgbClr val="0070C0"/>
                </a:solidFill>
                <a:latin typeface="Calibri"/>
              </a:rPr>
              <a:t>        Aufmerksamkeit! Noch Fragen….???</a:t>
            </a:r>
          </a:p>
        </p:txBody>
      </p:sp>
      <p:pic>
        <p:nvPicPr>
          <p:cNvPr id="9" name="Picture 2" descr="S:\Lehrer\Mobbingwächter\Fotos2015Würzburg\04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9632" y="2852936"/>
            <a:ext cx="6336705" cy="376127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7784" y="2809376"/>
            <a:ext cx="7128792" cy="3771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57200" y="160020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99"/>
              </a:spcBef>
              <a:spcAft>
                <a:spcPts val="0"/>
              </a:spcAft>
              <a:buNone/>
            </a:pPr>
            <a:r>
              <a:rPr lang="de-DE" sz="4400">
                <a:solidFill>
                  <a:srgbClr val="C00000"/>
                </a:solidFill>
                <a:latin typeface="Calibri"/>
              </a:rPr>
              <a:t>             </a:t>
            </a:r>
            <a:r>
              <a:rPr lang="de-DE" sz="4800">
                <a:solidFill>
                  <a:srgbClr val="C00000"/>
                </a:solidFill>
                <a:latin typeface="Calibri"/>
              </a:rPr>
              <a:t>Was ist Mobbing</a:t>
            </a:r>
          </a:p>
          <a:p>
            <a:pPr marL="0" lvl="0" indent="0" hangingPunct="1">
              <a:spcBef>
                <a:spcPts val="799"/>
              </a:spcBef>
              <a:spcAft>
                <a:spcPts val="0"/>
              </a:spcAft>
              <a:buNone/>
            </a:pPr>
            <a:r>
              <a:rPr lang="de-DE">
                <a:latin typeface="Calibri"/>
              </a:rPr>
              <a:t>  Gewaltsames Verhalten unter Kindern und</a:t>
            </a:r>
          </a:p>
          <a:p>
            <a:pPr marL="0" lvl="0" indent="0" hangingPunct="1">
              <a:spcBef>
                <a:spcPts val="799"/>
              </a:spcBef>
              <a:spcAft>
                <a:spcPts val="0"/>
              </a:spcAft>
              <a:buNone/>
            </a:pPr>
            <a:r>
              <a:rPr lang="de-DE">
                <a:latin typeface="Calibri"/>
              </a:rPr>
              <a:t>  Jugendlichen in Schule und Freizeit….</a:t>
            </a:r>
          </a:p>
          <a:p>
            <a:pPr marL="0" lvl="0" indent="0" hangingPunct="1">
              <a:spcBef>
                <a:spcPts val="799"/>
              </a:spcBef>
              <a:spcAft>
                <a:spcPts val="0"/>
              </a:spcAft>
              <a:buNone/>
            </a:pPr>
            <a:r>
              <a:rPr lang="de-DE">
                <a:latin typeface="Calibri"/>
              </a:rPr>
              <a:t>      </a:t>
            </a:r>
            <a:r>
              <a:rPr lang="de-DE">
                <a:latin typeface="Aharoni" pitchFamily="2"/>
                <a:cs typeface="Aharoni" pitchFamily="2"/>
              </a:rPr>
              <a:t>Böswillig - </a:t>
            </a:r>
            <a:r>
              <a:rPr lang="de-DE">
                <a:latin typeface="Arial Black" pitchFamily="34"/>
                <a:cs typeface="Aharoni" pitchFamily="2"/>
              </a:rPr>
              <a:t>lang andauernd -</a:t>
            </a:r>
          </a:p>
          <a:p>
            <a:pPr marL="0" lvl="0" indent="0" hangingPunct="1">
              <a:spcBef>
                <a:spcPts val="799"/>
              </a:spcBef>
              <a:spcAft>
                <a:spcPts val="0"/>
              </a:spcAft>
              <a:buNone/>
            </a:pPr>
            <a:r>
              <a:rPr lang="de-DE">
                <a:latin typeface="Baskerville Old Face" pitchFamily="18"/>
                <a:cs typeface="Aharoni" pitchFamily="2"/>
              </a:rPr>
              <a:t> permanent wiederkehrender Psychoterror –</a:t>
            </a:r>
          </a:p>
          <a:p>
            <a:pPr marL="0" lvl="0" indent="0" hangingPunct="1">
              <a:spcBef>
                <a:spcPts val="799"/>
              </a:spcBef>
              <a:spcAft>
                <a:spcPts val="0"/>
              </a:spcAft>
              <a:buNone/>
            </a:pPr>
            <a:r>
              <a:rPr lang="de-DE">
                <a:latin typeface="Bernard MT Condensed" pitchFamily="18"/>
                <a:cs typeface="Aharoni" pitchFamily="2"/>
              </a:rPr>
              <a:t>   hinterhältig </a:t>
            </a:r>
            <a:r>
              <a:rPr lang="de-DE">
                <a:latin typeface="Calibri"/>
                <a:cs typeface="Aharoni" pitchFamily="2"/>
              </a:rPr>
              <a:t>durch Kommunikation auf</a:t>
            </a:r>
          </a:p>
          <a:p>
            <a:pPr marL="0" lvl="0" indent="0" hangingPunct="1">
              <a:spcBef>
                <a:spcPts val="799"/>
              </a:spcBef>
              <a:spcAft>
                <a:spcPts val="0"/>
              </a:spcAft>
              <a:buNone/>
            </a:pPr>
            <a:r>
              <a:rPr lang="de-DE">
                <a:latin typeface="Calibri"/>
                <a:cs typeface="Aharoni" pitchFamily="2"/>
              </a:rPr>
              <a:t>   die Person, ihre Beziehungen, ihr Umfeld……</a:t>
            </a: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180000" y="1440000"/>
            <a:ext cx="840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00"/>
              </a:spcBef>
              <a:spcAft>
                <a:spcPts val="0"/>
              </a:spcAft>
              <a:buNone/>
            </a:pPr>
            <a:r>
              <a:rPr lang="de-DE" sz="4400" b="1">
                <a:solidFill>
                  <a:srgbClr val="C00000"/>
                </a:solidFill>
                <a:latin typeface="Calibri"/>
              </a:rPr>
              <a:t>              DIE AUSBILDUNG</a:t>
            </a:r>
          </a:p>
          <a:p>
            <a:pPr marL="0" lvl="0" indent="0" algn="ctr" hangingPunct="1">
              <a:spcBef>
                <a:spcPts val="901"/>
              </a:spcBef>
              <a:spcAft>
                <a:spcPts val="0"/>
              </a:spcAft>
              <a:buNone/>
            </a:pPr>
            <a:r>
              <a:rPr lang="de-DE" b="1">
                <a:latin typeface="Calibri"/>
              </a:rPr>
              <a:t>      Unterscheiden lernen zwischen einem</a:t>
            </a:r>
          </a:p>
          <a:p>
            <a:pPr marL="0" lvl="0" indent="0" algn="ctr" hangingPunct="1">
              <a:spcBef>
                <a:spcPts val="901"/>
              </a:spcBef>
              <a:spcAft>
                <a:spcPts val="0"/>
              </a:spcAft>
              <a:buNone/>
            </a:pPr>
            <a:r>
              <a:rPr lang="de-DE" b="1">
                <a:latin typeface="Calibri"/>
              </a:rPr>
              <a:t>       Konflikt (Streitschlichtung) und Mobbing</a:t>
            </a:r>
          </a:p>
          <a:p>
            <a:pPr marL="0" lvl="0" indent="0" algn="ctr" hangingPunct="1">
              <a:spcBef>
                <a:spcPts val="901"/>
              </a:spcBef>
              <a:spcAft>
                <a:spcPts val="0"/>
              </a:spcAft>
              <a:buNone/>
            </a:pPr>
            <a:r>
              <a:rPr lang="de-DE" sz="2800" b="1">
                <a:solidFill>
                  <a:srgbClr val="0070C0"/>
                </a:solidFill>
                <a:latin typeface="Calibri"/>
              </a:rPr>
              <a:t>	             </a:t>
            </a:r>
          </a:p>
          <a:p>
            <a:pPr marL="514439" lvl="0" indent="-514439" hangingPunct="1">
              <a:spcBef>
                <a:spcPts val="799"/>
              </a:spcBef>
              <a:spcAft>
                <a:spcPts val="0"/>
              </a:spcAft>
              <a:buNone/>
            </a:pPr>
            <a:endParaRPr lang="de-DE">
              <a:latin typeface="Calibri"/>
            </a:endParaRPr>
          </a:p>
          <a:p>
            <a:pPr marL="0" lvl="0" indent="0" hangingPunct="1">
              <a:spcBef>
                <a:spcPts val="799"/>
              </a:spcBef>
              <a:spcAft>
                <a:spcPts val="0"/>
              </a:spcAft>
              <a:buNone/>
            </a:pPr>
            <a:endParaRPr lang="de-DE">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ocuments\JAS-Schule\Mobbing-Wächter\BildmaterialPowerPoint\P1040059.JPG"/>
          <p:cNvPicPr>
            <a:picLocks noChangeAspect="1"/>
          </p:cNvPicPr>
          <p:nvPr/>
        </p:nvPicPr>
        <p:blipFill>
          <a:blip r:embed="rId7"/>
          <a:srcRect/>
          <a:stretch>
            <a:fillRect/>
          </a:stretch>
        </p:blipFill>
        <p:spPr>
          <a:xfrm>
            <a:off x="900000" y="3600000"/>
            <a:ext cx="7161120" cy="297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smtClean="0">
                <a:solidFill>
                  <a:srgbClr val="FF0000"/>
                </a:solidFill>
              </a:rPr>
              <a:t>Mobbing-Wächter/Streitschlichter</a:t>
            </a:r>
            <a:br>
              <a:rPr lang="de-DE" sz="1600" b="1" smtClean="0">
                <a:solidFill>
                  <a:srgbClr val="FF0000"/>
                </a:solidFill>
              </a:rPr>
            </a:br>
            <a:r>
              <a:rPr lang="de-DE" sz="1600" b="1" smtClean="0">
                <a:solidFill>
                  <a:srgbClr val="FF0000"/>
                </a:solidFill>
              </a:rPr>
              <a:t>Ein Konzept im Lebensraum Schule </a:t>
            </a:r>
            <a:br>
              <a:rPr lang="de-DE" sz="1600" b="1" smtClean="0">
                <a:solidFill>
                  <a:srgbClr val="FF0000"/>
                </a:solidFill>
              </a:rPr>
            </a:br>
            <a:r>
              <a:rPr lang="de-DE" sz="1600" b="1" smtClean="0">
                <a:solidFill>
                  <a:srgbClr val="FF0000"/>
                </a:solidFill>
              </a:rPr>
              <a:t>entwickelt von und mit Schülern</a:t>
            </a:r>
            <a:endParaRPr lang="de-DE" sz="1600" b="1">
              <a:solidFill>
                <a:srgbClr val="FF0000"/>
              </a:solidFill>
            </a:endParaRPr>
          </a:p>
        </p:txBody>
      </p:sp>
      <p:pic>
        <p:nvPicPr>
          <p:cNvPr id="3"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4"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5"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6"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
        <p:nvSpPr>
          <p:cNvPr id="7" name="Untertitel 6"/>
          <p:cNvSpPr txBox="1">
            <a:spLocks noGrp="1"/>
          </p:cNvSpPr>
          <p:nvPr>
            <p:ph type="subTitle" idx="4294967295"/>
          </p:nvPr>
        </p:nvSpPr>
        <p:spPr>
          <a:xfrm>
            <a:off x="457200" y="1589933"/>
            <a:ext cx="8229240" cy="4555093"/>
          </a:xfrm>
        </p:spPr>
        <p:txBody>
          <a:bodyPr lIns="0" tIns="0" rIns="0" bIns="0"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spcBef>
                <a:spcPts val="1100"/>
              </a:spcBef>
              <a:spcAft>
                <a:spcPts val="0"/>
              </a:spcAft>
              <a:buNone/>
            </a:pPr>
            <a:r>
              <a:rPr lang="de-DE" sz="4400" b="1" dirty="0" smtClean="0">
                <a:solidFill>
                  <a:srgbClr val="C00000"/>
                </a:solidFill>
                <a:latin typeface="Calibri" pitchFamily="18"/>
              </a:rPr>
              <a:t>              </a:t>
            </a:r>
            <a:r>
              <a:rPr lang="de-DE" dirty="0">
                <a:solidFill>
                  <a:srgbClr val="C00000"/>
                </a:solidFill>
                <a:latin typeface="Calibri"/>
              </a:rPr>
              <a:t>DIE </a:t>
            </a:r>
            <a:r>
              <a:rPr lang="de-DE" dirty="0" smtClean="0">
                <a:solidFill>
                  <a:srgbClr val="C00000"/>
                </a:solidFill>
                <a:latin typeface="Calibri"/>
              </a:rPr>
              <a:t>AUSBILDUNGSINHALTE</a:t>
            </a:r>
            <a:endParaRPr lang="de-DE" sz="4400" b="1" dirty="0" smtClean="0">
              <a:solidFill>
                <a:srgbClr val="C00000"/>
              </a:solidFill>
              <a:latin typeface="Calibri" pitchFamily="18"/>
            </a:endParaRPr>
          </a:p>
          <a:p>
            <a:pPr marL="0" lvl="0" indent="0">
              <a:spcBef>
                <a:spcPts val="901"/>
              </a:spcBef>
              <a:spcAft>
                <a:spcPts val="0"/>
              </a:spcAft>
              <a:buNone/>
            </a:pPr>
            <a:r>
              <a:rPr lang="de-DE" sz="3600" b="1" dirty="0" smtClean="0">
                <a:latin typeface="Calibri" pitchFamily="18"/>
              </a:rPr>
              <a:t>Streitschlichterausbildung</a:t>
            </a:r>
          </a:p>
          <a:p>
            <a:pPr marL="0" lvl="0" indent="0">
              <a:spcBef>
                <a:spcPts val="700"/>
              </a:spcBef>
              <a:spcAft>
                <a:spcPts val="0"/>
              </a:spcAft>
              <a:buNone/>
            </a:pPr>
            <a:r>
              <a:rPr lang="de-DE" sz="2800" dirty="0" smtClean="0">
                <a:latin typeface="Calibri" pitchFamily="18"/>
              </a:rPr>
              <a:t>Vorstellung – Einleitung (Regeln) – Standpunkte austauschen – „Spiegeln“ – Lösungen sammeln –</a:t>
            </a:r>
          </a:p>
          <a:p>
            <a:pPr marL="0" lvl="0" indent="0">
              <a:spcBef>
                <a:spcPts val="700"/>
              </a:spcBef>
              <a:spcAft>
                <a:spcPts val="0"/>
              </a:spcAft>
              <a:buNone/>
            </a:pPr>
            <a:r>
              <a:rPr lang="de-DE" sz="2800" dirty="0" smtClean="0">
                <a:latin typeface="Calibri" pitchFamily="18"/>
              </a:rPr>
              <a:t>Kompromisse finden – Abschluss - Überprüfung</a:t>
            </a:r>
          </a:p>
          <a:p>
            <a:pPr marL="0" lvl="0" indent="0">
              <a:spcBef>
                <a:spcPts val="901"/>
              </a:spcBef>
              <a:spcAft>
                <a:spcPts val="0"/>
              </a:spcAft>
              <a:buNone/>
            </a:pPr>
            <a:r>
              <a:rPr lang="de-DE" sz="2800" b="1" dirty="0" smtClean="0">
                <a:solidFill>
                  <a:srgbClr val="0070C0"/>
                </a:solidFill>
                <a:latin typeface="Calibri" pitchFamily="18"/>
              </a:rPr>
              <a:t>	             </a:t>
            </a:r>
          </a:p>
          <a:p>
            <a:pPr marL="0" lvl="0" indent="0">
              <a:spcBef>
                <a:spcPts val="799"/>
              </a:spcBef>
              <a:spcAft>
                <a:spcPts val="0"/>
              </a:spcAft>
              <a:buNone/>
            </a:pPr>
            <a:endParaRPr lang="de-DE" dirty="0" smtClean="0">
              <a:latin typeface="Calibri" pitchFamily="18"/>
            </a:endParaRPr>
          </a:p>
          <a:p>
            <a:pPr marL="0" lvl="0" indent="0">
              <a:spcBef>
                <a:spcPts val="799"/>
              </a:spcBef>
              <a:spcAft>
                <a:spcPts val="0"/>
              </a:spcAft>
              <a:buNone/>
            </a:pPr>
            <a:endParaRPr lang="de-DE" dirty="0">
              <a:latin typeface="Calibri" pitchFamily="18"/>
            </a:endParaRPr>
          </a:p>
        </p:txBody>
      </p:sp>
      <p:pic>
        <p:nvPicPr>
          <p:cNvPr id="8" name="Grafik 7"/>
          <p:cNvPicPr>
            <a:picLocks noChangeAspect="1"/>
          </p:cNvPicPr>
          <p:nvPr/>
        </p:nvPicPr>
        <p:blipFill>
          <a:blip r:embed="rId7">
            <a:lum/>
            <a:alphaModFix/>
          </a:blip>
          <a:srcRect/>
          <a:stretch>
            <a:fillRect/>
          </a:stretch>
        </p:blipFill>
        <p:spPr>
          <a:xfrm>
            <a:off x="457200" y="4500000"/>
            <a:ext cx="3636360" cy="2160000"/>
          </a:xfrm>
          <a:prstGeom prst="rect">
            <a:avLst/>
          </a:prstGeom>
          <a:noFill/>
          <a:ln>
            <a:noFill/>
          </a:ln>
        </p:spPr>
      </p:pic>
      <p:pic>
        <p:nvPicPr>
          <p:cNvPr id="4098" name="Picture 2" descr="S:\Lehrer\Mobbingwächter\Fotos2015Würzburg\05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9135" y="4500000"/>
            <a:ext cx="3816424"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 y="4500000"/>
            <a:ext cx="3636360" cy="2160000"/>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254" y="4500000"/>
            <a:ext cx="3830351" cy="2157882"/>
          </a:xfrm>
          <a:prstGeom prst="rect">
            <a:avLst/>
          </a:prstGeom>
        </p:spPr>
      </p:pic>
      <p:pic>
        <p:nvPicPr>
          <p:cNvPr id="11" name="Grafik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7766" y="4500962"/>
            <a:ext cx="3685794" cy="2159037"/>
          </a:xfrm>
          <a:prstGeom prst="rect">
            <a:avLst/>
          </a:prstGeom>
        </p:spPr>
      </p:pic>
      <p:pic>
        <p:nvPicPr>
          <p:cNvPr id="12" name="Grafik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0676" y="4490106"/>
            <a:ext cx="3893292" cy="2167775"/>
          </a:xfrm>
          <a:prstGeom prst="rect">
            <a:avLst/>
          </a:prstGeom>
        </p:spPr>
      </p:pic>
      <p:pic>
        <p:nvPicPr>
          <p:cNvPr id="14" name="Grafik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44580" y="4497881"/>
            <a:ext cx="4225533" cy="2159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360000" y="162000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indent="0" hangingPunct="1">
              <a:spcBef>
                <a:spcPts val="1100"/>
              </a:spcBef>
              <a:spcAft>
                <a:spcPts val="0"/>
              </a:spcAft>
              <a:buNone/>
            </a:pPr>
            <a:r>
              <a:rPr lang="de-DE" sz="4400" b="1" dirty="0">
                <a:solidFill>
                  <a:srgbClr val="C00000"/>
                </a:solidFill>
                <a:latin typeface="Calibri"/>
              </a:rPr>
              <a:t>              </a:t>
            </a:r>
            <a:r>
              <a:rPr lang="de-DE" dirty="0">
                <a:solidFill>
                  <a:srgbClr val="C00000"/>
                </a:solidFill>
                <a:latin typeface="Calibri"/>
              </a:rPr>
              <a:t>DIE </a:t>
            </a:r>
            <a:r>
              <a:rPr lang="de-DE" dirty="0" smtClean="0">
                <a:solidFill>
                  <a:srgbClr val="C00000"/>
                </a:solidFill>
                <a:latin typeface="Calibri"/>
              </a:rPr>
              <a:t>AUSBILDUNGSINHALTE</a:t>
            </a:r>
            <a:endParaRPr lang="de-DE" sz="4400" b="1" dirty="0">
              <a:solidFill>
                <a:srgbClr val="C00000"/>
              </a:solidFill>
              <a:latin typeface="Calibri"/>
            </a:endParaRPr>
          </a:p>
          <a:p>
            <a:pPr marL="0" lvl="0" indent="0" hangingPunct="1">
              <a:spcBef>
                <a:spcPts val="901"/>
              </a:spcBef>
              <a:spcAft>
                <a:spcPts val="0"/>
              </a:spcAft>
              <a:buNone/>
            </a:pPr>
            <a:r>
              <a:rPr lang="de-DE" sz="3600" b="1" dirty="0">
                <a:latin typeface="Calibri"/>
              </a:rPr>
              <a:t>Streitschlichterausbildung</a:t>
            </a:r>
          </a:p>
          <a:p>
            <a:pPr marL="0" lvl="0" indent="0" hangingPunct="1">
              <a:spcBef>
                <a:spcPts val="901"/>
              </a:spcBef>
              <a:spcAft>
                <a:spcPts val="0"/>
              </a:spcAft>
              <a:buNone/>
            </a:pPr>
            <a:r>
              <a:rPr lang="de-DE" sz="3600" b="1" dirty="0">
                <a:latin typeface="Calibri"/>
              </a:rPr>
              <a:t>Vertrag und Überprüfung der Lösungen</a:t>
            </a:r>
          </a:p>
          <a:p>
            <a:pPr marL="0" lvl="0" indent="0" hangingPunct="1">
              <a:spcBef>
                <a:spcPts val="901"/>
              </a:spcBef>
              <a:spcAft>
                <a:spcPts val="0"/>
              </a:spcAft>
              <a:buNone/>
            </a:pPr>
            <a:r>
              <a:rPr lang="de-DE" sz="2800" b="1" dirty="0">
                <a:solidFill>
                  <a:srgbClr val="0070C0"/>
                </a:solidFill>
                <a:latin typeface="Calibri"/>
              </a:rPr>
              <a:t>	             </a:t>
            </a:r>
          </a:p>
          <a:p>
            <a:pPr marL="514439" lvl="0" indent="-514439" hangingPunct="1">
              <a:spcBef>
                <a:spcPts val="799"/>
              </a:spcBef>
              <a:spcAft>
                <a:spcPts val="0"/>
              </a:spcAft>
              <a:buNone/>
            </a:pPr>
            <a:endParaRPr lang="de-DE" dirty="0">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3" descr="C:\Users\Acer1\Documents\JAS-Schule\Mobbing-Wächter\Würzburg2013Streitschlichtung\WP_20131105_012.jpg"/>
          <p:cNvPicPr>
            <a:picLocks noChangeAspect="1"/>
          </p:cNvPicPr>
          <p:nvPr/>
        </p:nvPicPr>
        <p:blipFill>
          <a:blip r:embed="rId7"/>
          <a:srcRect/>
          <a:stretch>
            <a:fillRect/>
          </a:stretch>
        </p:blipFill>
        <p:spPr>
          <a:xfrm>
            <a:off x="1367820" y="3882960"/>
            <a:ext cx="6408720" cy="273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347760" y="1700639"/>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00"/>
              </a:spcBef>
              <a:spcAft>
                <a:spcPts val="0"/>
              </a:spcAft>
              <a:buNone/>
            </a:pPr>
            <a:r>
              <a:rPr lang="de-DE" sz="4400" b="1" dirty="0">
                <a:solidFill>
                  <a:srgbClr val="C00000"/>
                </a:solidFill>
                <a:latin typeface="Calibri"/>
              </a:rPr>
              <a:t>Konzept Schule</a:t>
            </a:r>
          </a:p>
          <a:p>
            <a:pPr marL="0" lvl="0" indent="0" hangingPunct="1">
              <a:spcBef>
                <a:spcPts val="799"/>
              </a:spcBef>
              <a:spcAft>
                <a:spcPts val="0"/>
              </a:spcAft>
              <a:buNone/>
            </a:pPr>
            <a:r>
              <a:rPr lang="de-DE" sz="3500" b="1" dirty="0">
                <a:latin typeface="Calibri"/>
              </a:rPr>
              <a:t>Konflikt </a:t>
            </a:r>
            <a:r>
              <a:rPr lang="de-DE" sz="3500" b="1" dirty="0">
                <a:latin typeface="Wingdings" pitchFamily="2"/>
              </a:rPr>
              <a:t></a:t>
            </a:r>
            <a:r>
              <a:rPr lang="de-DE" sz="3500" b="1" dirty="0">
                <a:latin typeface="Calibri"/>
              </a:rPr>
              <a:t> Streitschlichter</a:t>
            </a:r>
          </a:p>
          <a:p>
            <a:pPr marL="0" lvl="0" indent="0" hangingPunct="1">
              <a:spcBef>
                <a:spcPts val="700"/>
              </a:spcBef>
              <a:spcAft>
                <a:spcPts val="0"/>
              </a:spcAft>
              <a:buNone/>
            </a:pPr>
            <a:r>
              <a:rPr lang="de-DE" sz="3000" b="1" dirty="0">
                <a:solidFill>
                  <a:srgbClr val="FF0000"/>
                </a:solidFill>
                <a:latin typeface="Calibri"/>
              </a:rPr>
              <a:t>Mobbing </a:t>
            </a:r>
            <a:r>
              <a:rPr lang="de-DE" sz="3000" b="1" dirty="0" smtClean="0">
                <a:solidFill>
                  <a:srgbClr val="FF0000"/>
                </a:solidFill>
                <a:latin typeface="Wingdings" pitchFamily="2"/>
              </a:rPr>
              <a:t> </a:t>
            </a:r>
            <a:endParaRPr lang="de-DE" dirty="0">
              <a:latin typeface="Calibri"/>
            </a:endParaRP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Picture 2" descr="C:\Users\Acer1\Documents\JAS-Schule\Mobbing-Wächter\Würzburg2013Streitschlichtung\WP_20131105_008.jpg"/>
          <p:cNvPicPr>
            <a:picLocks noChangeAspect="1"/>
          </p:cNvPicPr>
          <p:nvPr/>
        </p:nvPicPr>
        <p:blipFill>
          <a:blip r:embed="rId7"/>
          <a:srcRect/>
          <a:stretch>
            <a:fillRect/>
          </a:stretch>
        </p:blipFill>
        <p:spPr>
          <a:xfrm>
            <a:off x="5724000" y="1381679"/>
            <a:ext cx="2972520" cy="5292000"/>
          </a:xfrm>
          <a:prstGeom prst="rect">
            <a:avLst/>
          </a:prstGeom>
          <a:noFill/>
          <a:ln>
            <a:noFill/>
          </a:ln>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592" y="4365104"/>
            <a:ext cx="4104456" cy="2026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457200" y="1600200"/>
            <a:ext cx="8229600" cy="452592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00"/>
              </a:spcBef>
              <a:spcAft>
                <a:spcPts val="0"/>
              </a:spcAft>
              <a:buNone/>
            </a:pPr>
            <a:r>
              <a:rPr lang="de-DE" sz="4400">
                <a:solidFill>
                  <a:srgbClr val="C00000"/>
                </a:solidFill>
                <a:latin typeface="Calibri"/>
              </a:rPr>
              <a:t>                  </a:t>
            </a:r>
            <a:r>
              <a:rPr lang="de-DE" sz="4400" b="1">
                <a:solidFill>
                  <a:srgbClr val="C00000"/>
                </a:solidFill>
                <a:latin typeface="Calibri"/>
              </a:rPr>
              <a:t>DAS KONZEPT</a:t>
            </a:r>
          </a:p>
          <a:p>
            <a:pPr marL="0" lvl="0" indent="0" hangingPunct="1">
              <a:spcBef>
                <a:spcPts val="799"/>
              </a:spcBef>
              <a:spcAft>
                <a:spcPts val="0"/>
              </a:spcAft>
              <a:buNone/>
            </a:pPr>
            <a:r>
              <a:rPr lang="de-DE" b="1" u="sng">
                <a:latin typeface="Calibri"/>
              </a:rPr>
              <a:t>Jede Klasse </a:t>
            </a:r>
            <a:r>
              <a:rPr lang="de-DE">
                <a:latin typeface="Calibri"/>
              </a:rPr>
              <a:t>verfügt über ein eigenes Mobbing-Wächter-Streitschlichtungsteam bestehend aus</a:t>
            </a:r>
          </a:p>
          <a:p>
            <a:pPr marL="0" lvl="0" indent="0" hangingPunct="1">
              <a:spcBef>
                <a:spcPts val="799"/>
              </a:spcBef>
              <a:spcAft>
                <a:spcPts val="0"/>
              </a:spcAft>
              <a:buNone/>
            </a:pPr>
            <a:endParaRPr lang="de-DE">
              <a:latin typeface="Calibri"/>
            </a:endParaRPr>
          </a:p>
          <a:p>
            <a:pPr marL="0" lvl="0" indent="0" hangingPunct="1">
              <a:spcBef>
                <a:spcPts val="799"/>
              </a:spcBef>
              <a:spcAft>
                <a:spcPts val="0"/>
              </a:spcAft>
              <a:buNone/>
            </a:pPr>
            <a:r>
              <a:rPr lang="de-DE">
                <a:solidFill>
                  <a:srgbClr val="C00000"/>
                </a:solidFill>
                <a:latin typeface="Calibri"/>
              </a:rPr>
              <a:t>       </a:t>
            </a:r>
            <a:r>
              <a:rPr lang="de-DE" b="1">
                <a:solidFill>
                  <a:srgbClr val="00B0F0"/>
                </a:solidFill>
                <a:latin typeface="Calibri"/>
              </a:rPr>
              <a:t>    Klassensprecher und Unbeteiligte</a:t>
            </a:r>
          </a:p>
          <a:p>
            <a:pPr marL="0" lvl="0" indent="0" hangingPunct="1">
              <a:spcBef>
                <a:spcPts val="799"/>
              </a:spcBef>
              <a:spcAft>
                <a:spcPts val="0"/>
              </a:spcAft>
              <a:buNone/>
            </a:pPr>
            <a:r>
              <a:rPr lang="de-DE" b="1">
                <a:solidFill>
                  <a:srgbClr val="00B0F0"/>
                </a:solidFill>
                <a:latin typeface="Calibri"/>
              </a:rPr>
              <a:t>        </a:t>
            </a:r>
            <a:r>
              <a:rPr lang="de-DE" b="1">
                <a:solidFill>
                  <a:srgbClr val="00B050"/>
                </a:solidFill>
                <a:latin typeface="Calibri"/>
              </a:rPr>
              <a:t>Schüler mit Erfahrung als Mitläufer</a:t>
            </a:r>
          </a:p>
          <a:p>
            <a:pPr marL="0" lvl="0" indent="0" hangingPunct="1">
              <a:spcBef>
                <a:spcPts val="799"/>
              </a:spcBef>
              <a:spcAft>
                <a:spcPts val="0"/>
              </a:spcAft>
              <a:buNone/>
            </a:pPr>
            <a:r>
              <a:rPr lang="de-DE" b="1">
                <a:solidFill>
                  <a:srgbClr val="00B050"/>
                </a:solidFill>
                <a:latin typeface="Calibri"/>
              </a:rPr>
              <a:t>     </a:t>
            </a:r>
            <a:r>
              <a:rPr lang="de-DE" b="1">
                <a:solidFill>
                  <a:srgbClr val="FF0000"/>
                </a:solidFill>
                <a:latin typeface="Calibri"/>
              </a:rPr>
              <a:t>Schüler mit Erfahrung als Opfer und Täter</a:t>
            </a:r>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el 1"/>
          <p:cNvSpPr txBox="1">
            <a:spLocks noGrp="1"/>
          </p:cNvSpPr>
          <p:nvPr>
            <p:ph type="title"/>
          </p:nvPr>
        </p:nvSpPr>
        <p:spPr>
          <a:xfrm>
            <a:off x="323640" y="260640"/>
            <a:ext cx="8497080" cy="1253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de-DE" sz="1600" b="1">
                <a:solidFill>
                  <a:srgbClr val="FF0000"/>
                </a:solidFill>
              </a:rPr>
              <a:t>Mobbing-Wächter/Streitschlichter</a:t>
            </a:r>
            <a:br>
              <a:rPr lang="de-DE" sz="1600" b="1">
                <a:solidFill>
                  <a:srgbClr val="FF0000"/>
                </a:solidFill>
              </a:rPr>
            </a:br>
            <a:r>
              <a:rPr lang="de-DE" sz="1600" b="1">
                <a:solidFill>
                  <a:srgbClr val="FF0000"/>
                </a:solidFill>
              </a:rPr>
              <a:t>Ein Konzept im Lebensraum Schule </a:t>
            </a:r>
            <a:br>
              <a:rPr lang="de-DE" sz="1600" b="1">
                <a:solidFill>
                  <a:srgbClr val="FF0000"/>
                </a:solidFill>
              </a:rPr>
            </a:br>
            <a:r>
              <a:rPr lang="de-DE" sz="1600" b="1">
                <a:solidFill>
                  <a:srgbClr val="FF0000"/>
                </a:solidFill>
              </a:rPr>
              <a:t>entwickelt von und mit Schülern</a:t>
            </a:r>
          </a:p>
        </p:txBody>
      </p:sp>
      <p:sp>
        <p:nvSpPr>
          <p:cNvPr id="3" name="Inhaltsplatzhalter 2"/>
          <p:cNvSpPr txBox="1">
            <a:spLocks noGrp="1"/>
          </p:cNvSpPr>
          <p:nvPr>
            <p:ph idx="1"/>
          </p:nvPr>
        </p:nvSpPr>
        <p:spPr>
          <a:xfrm>
            <a:off x="179640" y="1844999"/>
            <a:ext cx="8074800" cy="6110280"/>
          </a:xfrm>
        </p:spPr>
        <p:txBody>
          <a:bodyPr lIns="91440" tIns="45720" rIns="91440" bIns="45720"/>
          <a:lstStyle>
            <a:defPPr marL="432000" lvl="0" indent="-324000">
              <a:spcBef>
                <a:spcPts val="0"/>
              </a:spcBef>
              <a:spcAft>
                <a:spcPts val="1417"/>
              </a:spcAft>
              <a:buSzPct val="45000"/>
              <a:buFont typeface="StarSymbol"/>
              <a:buNone/>
              <a:defRPr lang="de-DE" sz="3200" b="0" i="0" u="none" strike="noStrike" kern="1200">
                <a:ln>
                  <a:noFill/>
                </a:ln>
                <a:latin typeface="Arial" pitchFamily="18"/>
                <a:ea typeface="Arial Unicode MS" pitchFamily="2"/>
                <a:cs typeface="Mangal" pitchFamily="2"/>
              </a:defRPr>
            </a:defPPr>
            <a:lvl1pPr marL="432000" lvl="0" indent="-324000">
              <a:spcBef>
                <a:spcPts val="0"/>
              </a:spcBef>
              <a:spcAft>
                <a:spcPts val="1417"/>
              </a:spcAft>
              <a:buSzPct val="45000"/>
              <a:buFont typeface="StarSymbol"/>
              <a:buChar char="●"/>
              <a:defRPr lang="de-DE" sz="3200" b="0" i="0" u="none" strike="noStrike" kern="1200">
                <a:ln>
                  <a:noFill/>
                </a:ln>
                <a:latin typeface="Arial" pitchFamily="18"/>
                <a:ea typeface="Arial Unicode MS" pitchFamily="2"/>
                <a:cs typeface="Mangal" pitchFamily="2"/>
              </a:defRPr>
            </a:lvl1pPr>
            <a:lvl2pPr marL="864000" lvl="1" indent="-324000">
              <a:spcBef>
                <a:spcPts val="0"/>
              </a:spcBef>
              <a:spcAft>
                <a:spcPts val="1134"/>
              </a:spcAft>
              <a:buSzPct val="45000"/>
              <a:buFont typeface="StarSymbol"/>
              <a:buChar char="●"/>
              <a:defRPr lang="de-DE" sz="2800" b="0" i="0" u="none" strike="noStrike" kern="1200">
                <a:ln>
                  <a:noFill/>
                </a:ln>
                <a:latin typeface="Arial" pitchFamily="18"/>
                <a:ea typeface="Arial Unicode MS" pitchFamily="2"/>
                <a:cs typeface="Mangal" pitchFamily="2"/>
              </a:defRPr>
            </a:lvl2pPr>
            <a:lvl3pPr marL="1295999" lvl="2" indent="-288000">
              <a:spcBef>
                <a:spcPts val="0"/>
              </a:spcBef>
              <a:spcAft>
                <a:spcPts val="850"/>
              </a:spcAft>
              <a:buSzPct val="75000"/>
              <a:buFont typeface="StarSymbol"/>
              <a:buChar char="–"/>
              <a:defRPr lang="de-DE" sz="2400" b="0" i="0" u="none" strike="noStrike" kern="1200">
                <a:ln>
                  <a:noFill/>
                </a:ln>
                <a:latin typeface="Arial" pitchFamily="18"/>
                <a:ea typeface="Arial Unicode MS" pitchFamily="2"/>
                <a:cs typeface="Mangal" pitchFamily="2"/>
              </a:defRPr>
            </a:lvl3pPr>
            <a:lvl4pPr marL="1728000" lvl="3" indent="-216000">
              <a:spcBef>
                <a:spcPts val="0"/>
              </a:spcBef>
              <a:spcAft>
                <a:spcPts val="567"/>
              </a:spcAft>
              <a:buSzPct val="45000"/>
              <a:buFont typeface="StarSymbol"/>
              <a:buChar char="●"/>
              <a:defRPr lang="de-DE" sz="2000" b="0" i="0" u="none" strike="noStrike" kern="1200">
                <a:ln>
                  <a:noFill/>
                </a:ln>
                <a:latin typeface="Arial" pitchFamily="18"/>
                <a:ea typeface="Arial Unicode MS" pitchFamily="2"/>
                <a:cs typeface="Mangal" pitchFamily="2"/>
              </a:defRPr>
            </a:lvl4pPr>
            <a:lvl5pPr marL="2160000" lvl="4" indent="-216000">
              <a:spcBef>
                <a:spcPts val="0"/>
              </a:spcBef>
              <a:spcAft>
                <a:spcPts val="283"/>
              </a:spcAft>
              <a:buSzPct val="75000"/>
              <a:buFont typeface="StarSymbol"/>
              <a:buChar char="–"/>
              <a:defRPr lang="de-DE" sz="2000" b="0" i="0" u="none" strike="noStrike" kern="1200">
                <a:ln>
                  <a:noFill/>
                </a:ln>
                <a:latin typeface="Arial" pitchFamily="18"/>
                <a:ea typeface="Arial Unicode MS" pitchFamily="2"/>
                <a:cs typeface="Mangal" pitchFamily="2"/>
              </a:defRPr>
            </a:lvl5pPr>
            <a:lvl6pPr marL="2592000" lvl="5"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6pPr>
            <a:lvl7pPr marL="3024000" lvl="6"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7pPr>
            <a:lvl8pPr marL="3456000" lvl="7"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8pPr>
            <a:lvl9pPr marL="3887999" lvl="8" indent="-216000">
              <a:spcBef>
                <a:spcPts val="0"/>
              </a:spcBef>
              <a:spcAft>
                <a:spcPts val="283"/>
              </a:spcAft>
              <a:buSzPct val="45000"/>
              <a:buFont typeface="StarSymbol"/>
              <a:buChar char="●"/>
              <a:defRPr lang="de-DE" sz="2000" b="0" i="0" u="none" strike="noStrike" kern="1200">
                <a:ln>
                  <a:noFill/>
                </a:ln>
                <a:latin typeface="Arial" pitchFamily="18"/>
                <a:ea typeface="Arial Unicode MS" pitchFamily="2"/>
                <a:cs typeface="Mangal" pitchFamily="2"/>
              </a:defRPr>
            </a:lvl9pPr>
          </a:lstStyle>
          <a:p>
            <a:pPr marL="0" lvl="0" indent="0" hangingPunct="1">
              <a:spcBef>
                <a:spcPts val="1100"/>
              </a:spcBef>
              <a:spcAft>
                <a:spcPts val="0"/>
              </a:spcAft>
              <a:buNone/>
            </a:pPr>
            <a:r>
              <a:rPr lang="de-DE" dirty="0"/>
              <a:t>   Die Ausbildung des TEAMS</a:t>
            </a:r>
          </a:p>
          <a:p>
            <a:pPr marL="0" lvl="0" indent="0" hangingPunct="1">
              <a:spcBef>
                <a:spcPts val="1100"/>
              </a:spcBef>
              <a:spcAft>
                <a:spcPts val="0"/>
              </a:spcAft>
              <a:buNone/>
            </a:pPr>
            <a:r>
              <a:rPr lang="de-DE" dirty="0"/>
              <a:t>  </a:t>
            </a:r>
            <a:r>
              <a:rPr lang="de-DE" dirty="0">
                <a:solidFill>
                  <a:srgbClr val="009900"/>
                </a:solidFill>
              </a:rPr>
              <a:t> </a:t>
            </a:r>
            <a:r>
              <a:rPr lang="de-DE" dirty="0" smtClean="0">
                <a:solidFill>
                  <a:srgbClr val="009900"/>
                </a:solidFill>
              </a:rPr>
              <a:t>Mitläufer</a:t>
            </a:r>
            <a:r>
              <a:rPr lang="de-DE" dirty="0" smtClean="0"/>
              <a:t>-</a:t>
            </a:r>
            <a:r>
              <a:rPr lang="de-DE" dirty="0" smtClean="0">
                <a:solidFill>
                  <a:srgbClr val="FF0000"/>
                </a:solidFill>
              </a:rPr>
              <a:t>Täter</a:t>
            </a:r>
            <a:r>
              <a:rPr lang="de-DE" dirty="0" smtClean="0"/>
              <a:t>-</a:t>
            </a:r>
            <a:r>
              <a:rPr lang="de-DE" dirty="0" smtClean="0">
                <a:solidFill>
                  <a:srgbClr val="0000CC"/>
                </a:solidFill>
              </a:rPr>
              <a:t>Zuschauer</a:t>
            </a:r>
            <a:r>
              <a:rPr lang="de-DE" dirty="0" smtClean="0"/>
              <a:t>-</a:t>
            </a:r>
            <a:r>
              <a:rPr lang="de-DE" dirty="0" smtClean="0">
                <a:solidFill>
                  <a:srgbClr val="660066"/>
                </a:solidFill>
              </a:rPr>
              <a:t>Opfer</a:t>
            </a:r>
            <a:endParaRPr lang="de-DE" dirty="0">
              <a:solidFill>
                <a:srgbClr val="660066"/>
              </a:solidFill>
            </a:endParaRPr>
          </a:p>
          <a:p>
            <a:pPr marL="0" lvl="0" indent="0" hangingPunct="1">
              <a:spcBef>
                <a:spcPts val="1100"/>
              </a:spcBef>
              <a:spcAft>
                <a:spcPts val="0"/>
              </a:spcAft>
              <a:buNone/>
            </a:pPr>
            <a:r>
              <a:rPr lang="de-DE" dirty="0"/>
              <a:t>   aus allen Klassen</a:t>
            </a:r>
          </a:p>
          <a:p>
            <a:pPr marL="0" lvl="0" indent="0" hangingPunct="1">
              <a:spcBef>
                <a:spcPts val="1100"/>
              </a:spcBef>
              <a:spcAft>
                <a:spcPts val="0"/>
              </a:spcAft>
              <a:buNone/>
            </a:pPr>
            <a:r>
              <a:rPr lang="de-DE" dirty="0"/>
              <a:t>   </a:t>
            </a:r>
          </a:p>
          <a:p>
            <a:pPr marL="0" lvl="0" indent="0" hangingPunct="1">
              <a:spcBef>
                <a:spcPts val="1100"/>
              </a:spcBef>
              <a:spcAft>
                <a:spcPts val="0"/>
              </a:spcAft>
              <a:buNone/>
            </a:pPr>
            <a:endParaRPr lang="de-DE" dirty="0"/>
          </a:p>
          <a:p>
            <a:pPr marL="0" lvl="0" indent="0" hangingPunct="1">
              <a:spcBef>
                <a:spcPts val="1100"/>
              </a:spcBef>
              <a:spcAft>
                <a:spcPts val="0"/>
              </a:spcAft>
              <a:buNone/>
            </a:pPr>
            <a:endParaRPr lang="de-DE" dirty="0"/>
          </a:p>
          <a:p>
            <a:pPr marL="0" lvl="0" indent="0" hangingPunct="1">
              <a:spcBef>
                <a:spcPts val="1100"/>
              </a:spcBef>
              <a:spcAft>
                <a:spcPts val="0"/>
              </a:spcAft>
              <a:buNone/>
            </a:pPr>
            <a:endParaRPr lang="de-DE" dirty="0"/>
          </a:p>
          <a:p>
            <a:pPr marL="0" lvl="0" indent="0" hangingPunct="1">
              <a:spcBef>
                <a:spcPts val="1100"/>
              </a:spcBef>
              <a:spcAft>
                <a:spcPts val="0"/>
              </a:spcAft>
              <a:buNone/>
            </a:pPr>
            <a:endParaRPr lang="de-DE" dirty="0"/>
          </a:p>
        </p:txBody>
      </p:sp>
      <p:pic>
        <p:nvPicPr>
          <p:cNvPr id="4" name="Picture 2"/>
          <p:cNvPicPr>
            <a:picLocks noChangeAspect="1"/>
          </p:cNvPicPr>
          <p:nvPr/>
        </p:nvPicPr>
        <p:blipFill>
          <a:blip r:embed="rId3"/>
          <a:srcRect/>
          <a:stretch>
            <a:fillRect/>
          </a:stretch>
        </p:blipFill>
        <p:spPr>
          <a:xfrm>
            <a:off x="323640" y="133560"/>
            <a:ext cx="2714760" cy="981000"/>
          </a:xfrm>
          <a:prstGeom prst="rect">
            <a:avLst/>
          </a:prstGeom>
          <a:noFill/>
          <a:ln>
            <a:noFill/>
          </a:ln>
        </p:spPr>
      </p:pic>
      <p:pic>
        <p:nvPicPr>
          <p:cNvPr id="5" name="Picture 3"/>
          <p:cNvPicPr>
            <a:picLocks noChangeAspect="1"/>
          </p:cNvPicPr>
          <p:nvPr/>
        </p:nvPicPr>
        <p:blipFill>
          <a:blip r:embed="rId4"/>
          <a:srcRect/>
          <a:stretch>
            <a:fillRect/>
          </a:stretch>
        </p:blipFill>
        <p:spPr>
          <a:xfrm>
            <a:off x="755639" y="1065600"/>
            <a:ext cx="1504800" cy="514439"/>
          </a:xfrm>
          <a:prstGeom prst="rect">
            <a:avLst/>
          </a:prstGeom>
          <a:noFill/>
          <a:ln>
            <a:noFill/>
          </a:ln>
        </p:spPr>
      </p:pic>
      <p:pic>
        <p:nvPicPr>
          <p:cNvPr id="6" name="Picture 4"/>
          <p:cNvPicPr>
            <a:picLocks noChangeAspect="1"/>
          </p:cNvPicPr>
          <p:nvPr/>
        </p:nvPicPr>
        <p:blipFill>
          <a:blip r:embed="rId5"/>
          <a:srcRect/>
          <a:stretch>
            <a:fillRect/>
          </a:stretch>
        </p:blipFill>
        <p:spPr>
          <a:xfrm>
            <a:off x="7036920" y="370439"/>
            <a:ext cx="1628639" cy="952560"/>
          </a:xfrm>
          <a:prstGeom prst="rect">
            <a:avLst/>
          </a:prstGeom>
          <a:noFill/>
          <a:ln>
            <a:noFill/>
          </a:ln>
        </p:spPr>
      </p:pic>
      <p:pic>
        <p:nvPicPr>
          <p:cNvPr id="7" name="Picture 5"/>
          <p:cNvPicPr>
            <a:picLocks noChangeAspect="1"/>
          </p:cNvPicPr>
          <p:nvPr/>
        </p:nvPicPr>
        <p:blipFill>
          <a:blip r:embed="rId6"/>
          <a:srcRect/>
          <a:stretch>
            <a:fillRect/>
          </a:stretch>
        </p:blipFill>
        <p:spPr>
          <a:xfrm>
            <a:off x="6027119" y="370800"/>
            <a:ext cx="1009799" cy="905039"/>
          </a:xfrm>
          <a:prstGeom prst="rect">
            <a:avLst/>
          </a:prstGeom>
          <a:noFill/>
          <a:ln>
            <a:noFill/>
          </a:ln>
        </p:spPr>
      </p:pic>
      <p:pic>
        <p:nvPicPr>
          <p:cNvPr id="8" name="Grafik 7"/>
          <p:cNvPicPr>
            <a:picLocks noChangeAspect="1"/>
          </p:cNvPicPr>
          <p:nvPr/>
        </p:nvPicPr>
        <p:blipFill>
          <a:blip r:embed="rId7">
            <a:lum/>
            <a:alphaModFix/>
          </a:blip>
          <a:srcRect/>
          <a:stretch>
            <a:fillRect/>
          </a:stretch>
        </p:blipFill>
        <p:spPr>
          <a:xfrm>
            <a:off x="180000" y="3600000"/>
            <a:ext cx="4860000" cy="2898000"/>
          </a:xfrm>
          <a:prstGeom prst="rect">
            <a:avLst/>
          </a:prstGeom>
          <a:noFill/>
          <a:ln>
            <a:noFill/>
          </a:ln>
        </p:spPr>
      </p:pic>
      <p:pic>
        <p:nvPicPr>
          <p:cNvPr id="9" name="Grafik 8"/>
          <p:cNvPicPr>
            <a:picLocks noChangeAspect="1"/>
          </p:cNvPicPr>
          <p:nvPr/>
        </p:nvPicPr>
        <p:blipFill>
          <a:blip r:embed="rId8">
            <a:lum/>
            <a:alphaModFix/>
          </a:blip>
          <a:srcRect/>
          <a:stretch>
            <a:fillRect/>
          </a:stretch>
        </p:blipFill>
        <p:spPr>
          <a:xfrm>
            <a:off x="5411520" y="3780000"/>
            <a:ext cx="3408480" cy="2340000"/>
          </a:xfrm>
          <a:prstGeom prst="rect">
            <a:avLst/>
          </a:prstGeom>
          <a:noFill/>
          <a:ln>
            <a:noFill/>
          </a:ln>
        </p:spPr>
      </p:pic>
      <p:pic>
        <p:nvPicPr>
          <p:cNvPr id="1026" name="Picture 2" descr="S:\Lehrer\Mobbingwächter\Fotos2015Würzburg\06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000" y="3600000"/>
            <a:ext cx="4860000" cy="278132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641" y="3600001"/>
            <a:ext cx="4860360" cy="2898000"/>
          </a:xfrm>
          <a:prstGeom prst="rect">
            <a:avLst/>
          </a:prstGeom>
        </p:spPr>
      </p:pic>
      <p:pic>
        <p:nvPicPr>
          <p:cNvPr id="11" name="Grafik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3600000"/>
            <a:ext cx="3527920" cy="289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864</Words>
  <Application>Microsoft Office PowerPoint</Application>
  <PresentationFormat>Bildschirmpräsentation (4:3)</PresentationFormat>
  <Paragraphs>164</Paragraphs>
  <Slides>22</Slides>
  <Notes>22</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1</vt:i4>
      </vt:variant>
      <vt:variant>
        <vt:lpstr>Folientitel</vt:lpstr>
      </vt:variant>
      <vt:variant>
        <vt:i4>22</vt:i4>
      </vt:variant>
    </vt:vector>
  </HeadingPairs>
  <TitlesOfParts>
    <vt:vector size="36" baseType="lpstr">
      <vt:lpstr>Arial Unicode MS</vt:lpstr>
      <vt:lpstr>StarSymbol</vt:lpstr>
      <vt:lpstr>Aharoni</vt:lpstr>
      <vt:lpstr>Arial</vt:lpstr>
      <vt:lpstr>Arial Black</vt:lpstr>
      <vt:lpstr>Baskerville Old Face</vt:lpstr>
      <vt:lpstr>Bernard MT Condensed</vt:lpstr>
      <vt:lpstr>Calibri</vt:lpstr>
      <vt:lpstr>Mangal</vt:lpstr>
      <vt:lpstr>Tahoma</vt:lpstr>
      <vt:lpstr>Times New Roman</vt:lpstr>
      <vt:lpstr>Wingdings</vt:lpstr>
      <vt:lpstr>Larissa</vt:lpstr>
      <vt:lpstr>Dokument</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lpstr>Mobbing-Wächter/Streitschlichter Ein Konzept im Lebensraum Schule  entwickelt von und mit Schülern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Acer1</dc:creator>
  <cp:lastModifiedBy>Lehrer</cp:lastModifiedBy>
  <cp:revision>58</cp:revision>
  <cp:lastPrinted>2018-01-10T12:01:49Z</cp:lastPrinted>
  <dcterms:created xsi:type="dcterms:W3CDTF">2013-11-13T09:25:55Z</dcterms:created>
  <dcterms:modified xsi:type="dcterms:W3CDTF">2018-01-10T12:07:15Z</dcterms:modified>
</cp:coreProperties>
</file>